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1" r:id="rId1"/>
    <p:sldMasterId id="2147483715" r:id="rId2"/>
    <p:sldMasterId id="2147483686" r:id="rId3"/>
    <p:sldMasterId id="2147483723" r:id="rId4"/>
    <p:sldMasterId id="2147483730" r:id="rId5"/>
  </p:sldMasterIdLst>
  <p:notesMasterIdLst>
    <p:notesMasterId r:id="rId20"/>
  </p:notesMasterIdLst>
  <p:handoutMasterIdLst>
    <p:handoutMasterId r:id="rId21"/>
  </p:handoutMasterIdLst>
  <p:sldIdLst>
    <p:sldId id="408" r:id="rId6"/>
    <p:sldId id="398" r:id="rId7"/>
    <p:sldId id="396" r:id="rId8"/>
    <p:sldId id="397" r:id="rId9"/>
    <p:sldId id="399" r:id="rId10"/>
    <p:sldId id="402" r:id="rId11"/>
    <p:sldId id="401" r:id="rId12"/>
    <p:sldId id="403" r:id="rId13"/>
    <p:sldId id="404" r:id="rId14"/>
    <p:sldId id="410" r:id="rId15"/>
    <p:sldId id="405" r:id="rId16"/>
    <p:sldId id="406" r:id="rId17"/>
    <p:sldId id="409" r:id="rId18"/>
    <p:sldId id="407" r:id="rId19"/>
  </p:sldIdLst>
  <p:sldSz cx="9144000" cy="6858000" type="screen4x3"/>
  <p:notesSz cx="7010400" cy="92964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E JARAMILLO MONTOYA" initials="JRJ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D202C"/>
    <a:srgbClr val="DAE2E6"/>
    <a:srgbClr val="004165"/>
    <a:srgbClr val="A2AD00"/>
    <a:srgbClr val="587686"/>
    <a:srgbClr val="7D9AAA"/>
    <a:srgbClr val="2F05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3" autoAdjust="0"/>
    <p:restoredTop sz="96127" autoAdjust="0"/>
  </p:normalViewPr>
  <p:slideViewPr>
    <p:cSldViewPr snapToGrid="0" snapToObjects="1">
      <p:cViewPr>
        <p:scale>
          <a:sx n="100" d="100"/>
          <a:sy n="100" d="100"/>
        </p:scale>
        <p:origin x="-1962" y="-366"/>
      </p:cViewPr>
      <p:guideLst>
        <p:guide orient="horz" pos="4166"/>
        <p:guide orient="horz" pos="581"/>
        <p:guide orient="horz" pos="2710"/>
        <p:guide orient="horz" pos="808"/>
        <p:guide orient="horz" pos="1295"/>
        <p:guide orient="horz" pos="1589"/>
        <p:guide orient="horz" pos="2121"/>
        <p:guide orient="horz" pos="3427"/>
        <p:guide pos="283"/>
        <p:guide pos="2875"/>
        <p:guide pos="5657"/>
        <p:guide pos="5013"/>
        <p:guide pos="726"/>
        <p:guide pos="1277"/>
        <p:guide pos="2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DB301-F283-4BFF-8177-C6A90DD3CCF1}" type="datetimeFigureOut">
              <a:rPr lang="es-ES_tradnl" smtClean="0"/>
              <a:pPr/>
              <a:t>12/11/2014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D95C4-5537-4756-9651-F859E9D25586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xmlns="" val="3685769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26368-DAB8-4CAC-8F56-436288672AA8}" type="datetimeFigureOut">
              <a:rPr lang="es-ES_tradnl" smtClean="0"/>
              <a:pPr/>
              <a:t>12/11/2014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F3C7F-8917-4397-AAA1-5C15FDF3B56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361917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4EF3-3575-4B00-A415-0AA43D4788F3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13786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771878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 hasCustomPrompt="1"/>
          </p:nvPr>
        </p:nvSpPr>
        <p:spPr>
          <a:xfrm>
            <a:off x="1309688" y="2373313"/>
            <a:ext cx="7413624" cy="3155565"/>
          </a:xfrm>
        </p:spPr>
        <p:txBody>
          <a:bodyPr wrap="square" lIns="0" tIns="0" rIns="0" bIns="0" anchor="t" anchorCtr="0">
            <a:spAutoFit/>
          </a:bodyPr>
          <a:lstStyle>
            <a:lvl1pPr marL="342000">
              <a:lnSpc>
                <a:spcPts val="5000"/>
              </a:lnSpc>
              <a:spcBef>
                <a:spcPts val="0"/>
              </a:spcBef>
              <a:buClr>
                <a:schemeClr val="accent2"/>
              </a:buClr>
              <a:buSzPct val="100000"/>
              <a:buFont typeface="Lucida Grande"/>
              <a:buChar char="●"/>
              <a:defRPr sz="2200" b="1" u="none" normalizeH="0" baseline="0">
                <a:ln>
                  <a:noFill/>
                </a:ln>
                <a:uFill>
                  <a:solidFill>
                    <a:schemeClr val="accent3"/>
                  </a:solidFill>
                </a:u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s-ES_tradnl" dirty="0" smtClean="0"/>
              <a:t>Insertar textos destacados con puntos</a:t>
            </a:r>
          </a:p>
          <a:p>
            <a:pPr lvl="0"/>
            <a:r>
              <a:rPr lang="es-ES_tradnl" dirty="0" smtClean="0"/>
              <a:t>Insertar textos destacados con puntos</a:t>
            </a:r>
          </a:p>
          <a:p>
            <a:pPr lvl="0"/>
            <a:r>
              <a:rPr lang="es-ES_tradnl" dirty="0" smtClean="0"/>
              <a:t>Insertar textos destacados con puntos</a:t>
            </a:r>
          </a:p>
          <a:p>
            <a:pPr lvl="0"/>
            <a:r>
              <a:rPr lang="es-ES_tradnl" dirty="0" smtClean="0"/>
              <a:t>Insertar textos destacados con puntos</a:t>
            </a:r>
          </a:p>
          <a:p>
            <a:pPr lvl="0"/>
            <a:r>
              <a:rPr lang="es-ES_tradnl" dirty="0" smtClean="0"/>
              <a:t>Insertar textos destacados con puntos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d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F697-B5F8-4CC6-9705-E1AAE8B092F5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03350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761442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  <p:sp>
        <p:nvSpPr>
          <p:cNvPr id="13" name="Marcador de texto 13"/>
          <p:cNvSpPr>
            <a:spLocks noGrp="1"/>
          </p:cNvSpPr>
          <p:nvPr>
            <p:ph type="body" sz="quarter" idx="19" hasCustomPrompt="1"/>
          </p:nvPr>
        </p:nvSpPr>
        <p:spPr>
          <a:xfrm>
            <a:off x="449263" y="2309742"/>
            <a:ext cx="3133951" cy="261610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_tradnl" dirty="0" smtClean="0"/>
              <a:t>Escribir el titular del gráfico</a:t>
            </a:r>
            <a:endParaRPr lang="es-ES_tradnl" dirty="0"/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20" hasCustomPrompt="1"/>
          </p:nvPr>
        </p:nvSpPr>
        <p:spPr>
          <a:xfrm>
            <a:off x="4764758" y="2309742"/>
            <a:ext cx="2892605" cy="261610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_tradnl" dirty="0" smtClean="0"/>
              <a:t>Escribir el titular del gráfico</a:t>
            </a:r>
            <a:endParaRPr lang="es-ES_tradnl" dirty="0"/>
          </a:p>
        </p:txBody>
      </p:sp>
      <p:sp>
        <p:nvSpPr>
          <p:cNvPr id="17" name="Marcador de gráfico 16"/>
          <p:cNvSpPr>
            <a:spLocks noGrp="1"/>
          </p:cNvSpPr>
          <p:nvPr>
            <p:ph type="chart" sz="quarter" idx="21"/>
          </p:nvPr>
        </p:nvSpPr>
        <p:spPr>
          <a:xfrm>
            <a:off x="457200" y="2803071"/>
            <a:ext cx="3960000" cy="3637417"/>
          </a:xfrm>
        </p:spPr>
        <p:txBody>
          <a:bodyPr>
            <a:normAutofit/>
          </a:bodyPr>
          <a:lstStyle>
            <a:lvl1pPr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8" name="Marcador de gráfico 16"/>
          <p:cNvSpPr>
            <a:spLocks noGrp="1"/>
          </p:cNvSpPr>
          <p:nvPr>
            <p:ph type="chart" sz="quarter" idx="22"/>
          </p:nvPr>
        </p:nvSpPr>
        <p:spPr>
          <a:xfrm>
            <a:off x="4764758" y="2803071"/>
            <a:ext cx="3960000" cy="3637417"/>
          </a:xfrm>
        </p:spPr>
        <p:txBody>
          <a:bodyPr>
            <a:normAutofit/>
          </a:bodyPr>
          <a:lstStyle>
            <a:lvl1pPr>
              <a:buNone/>
              <a:defRPr sz="1600"/>
            </a:lvl1pPr>
          </a:lstStyle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áfico d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F697-B5F8-4CC6-9705-E1AAE8B092F5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95425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853517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  <p:sp>
        <p:nvSpPr>
          <p:cNvPr id="13" name="Marcador de texto 13"/>
          <p:cNvSpPr>
            <a:spLocks noGrp="1"/>
          </p:cNvSpPr>
          <p:nvPr>
            <p:ph type="body" sz="quarter" idx="19" hasCustomPrompt="1"/>
          </p:nvPr>
        </p:nvSpPr>
        <p:spPr>
          <a:xfrm>
            <a:off x="449263" y="2309742"/>
            <a:ext cx="3133951" cy="261610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_tradnl" dirty="0" smtClean="0"/>
              <a:t>Escribir el titular del gráfico</a:t>
            </a:r>
            <a:endParaRPr lang="es-ES_tradnl" dirty="0"/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20" hasCustomPrompt="1"/>
          </p:nvPr>
        </p:nvSpPr>
        <p:spPr>
          <a:xfrm>
            <a:off x="4764758" y="2309742"/>
            <a:ext cx="2892605" cy="261610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_tradnl" dirty="0" smtClean="0"/>
              <a:t>Escribir el titular del gráfico</a:t>
            </a:r>
            <a:endParaRPr lang="es-ES_tradnl" dirty="0"/>
          </a:p>
        </p:txBody>
      </p:sp>
      <p:sp>
        <p:nvSpPr>
          <p:cNvPr id="17" name="Marcador de gráfico 16"/>
          <p:cNvSpPr>
            <a:spLocks noGrp="1"/>
          </p:cNvSpPr>
          <p:nvPr>
            <p:ph type="chart" sz="quarter" idx="21"/>
          </p:nvPr>
        </p:nvSpPr>
        <p:spPr>
          <a:xfrm>
            <a:off x="457200" y="2794236"/>
            <a:ext cx="3960000" cy="1723344"/>
          </a:xfrm>
        </p:spPr>
        <p:txBody>
          <a:bodyPr>
            <a:normAutofit/>
          </a:bodyPr>
          <a:lstStyle>
            <a:lvl1pPr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8" name="Marcador de gráfico 16"/>
          <p:cNvSpPr>
            <a:spLocks noGrp="1"/>
          </p:cNvSpPr>
          <p:nvPr>
            <p:ph type="chart" sz="quarter" idx="22"/>
          </p:nvPr>
        </p:nvSpPr>
        <p:spPr>
          <a:xfrm>
            <a:off x="4764758" y="2794235"/>
            <a:ext cx="3960000" cy="1723345"/>
          </a:xfrm>
        </p:spPr>
        <p:txBody>
          <a:bodyPr>
            <a:normAutofit/>
          </a:bodyPr>
          <a:lstStyle>
            <a:lvl1pPr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5" name="Marcador de gráfico 16"/>
          <p:cNvSpPr>
            <a:spLocks noGrp="1"/>
          </p:cNvSpPr>
          <p:nvPr>
            <p:ph type="chart" sz="quarter" idx="23"/>
          </p:nvPr>
        </p:nvSpPr>
        <p:spPr>
          <a:xfrm>
            <a:off x="457200" y="4688116"/>
            <a:ext cx="3960000" cy="1723344"/>
          </a:xfrm>
        </p:spPr>
        <p:txBody>
          <a:bodyPr>
            <a:normAutofit/>
          </a:bodyPr>
          <a:lstStyle>
            <a:lvl1pPr>
              <a:buNone/>
              <a:defRPr sz="1600"/>
            </a:lvl1pPr>
          </a:lstStyle>
          <a:p>
            <a:endParaRPr lang="es-ES_tradnl"/>
          </a:p>
        </p:txBody>
      </p:sp>
      <p:sp>
        <p:nvSpPr>
          <p:cNvPr id="16" name="Marcador de gráfico 16"/>
          <p:cNvSpPr>
            <a:spLocks noGrp="1"/>
          </p:cNvSpPr>
          <p:nvPr>
            <p:ph type="chart" sz="quarter" idx="24"/>
          </p:nvPr>
        </p:nvSpPr>
        <p:spPr>
          <a:xfrm>
            <a:off x="4764758" y="4688115"/>
            <a:ext cx="3960000" cy="1723345"/>
          </a:xfrm>
        </p:spPr>
        <p:txBody>
          <a:bodyPr>
            <a:normAutofit/>
          </a:bodyPr>
          <a:lstStyle>
            <a:lvl1pPr>
              <a:buNone/>
              <a:defRPr sz="1600"/>
            </a:lvl1pPr>
          </a:lstStyle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30B9-CB08-4F68-9EA4-A6390CE32EA6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6" name="Freeform 2"/>
          <p:cNvSpPr>
            <a:spLocks/>
          </p:cNvSpPr>
          <p:nvPr userDrawn="1"/>
        </p:nvSpPr>
        <p:spPr bwMode="auto">
          <a:xfrm>
            <a:off x="1527175" y="1150938"/>
            <a:ext cx="2235200" cy="5110162"/>
          </a:xfrm>
          <a:custGeom>
            <a:avLst/>
            <a:gdLst>
              <a:gd name="T0" fmla="*/ 1760 w 1760"/>
              <a:gd name="T1" fmla="*/ 4023 h 4023"/>
              <a:gd name="T2" fmla="*/ 992 w 1760"/>
              <a:gd name="T3" fmla="*/ 4023 h 4023"/>
              <a:gd name="T4" fmla="*/ 992 w 1760"/>
              <a:gd name="T5" fmla="*/ 1128 h 4023"/>
              <a:gd name="T6" fmla="*/ 884 w 1760"/>
              <a:gd name="T7" fmla="*/ 1224 h 4023"/>
              <a:gd name="T8" fmla="*/ 772 w 1760"/>
              <a:gd name="T9" fmla="*/ 1312 h 4023"/>
              <a:gd name="T10" fmla="*/ 532 w 1760"/>
              <a:gd name="T11" fmla="*/ 1472 h 4023"/>
              <a:gd name="T12" fmla="*/ 404 w 1760"/>
              <a:gd name="T13" fmla="*/ 1540 h 4023"/>
              <a:gd name="T14" fmla="*/ 276 w 1760"/>
              <a:gd name="T15" fmla="*/ 1604 h 4023"/>
              <a:gd name="T16" fmla="*/ 140 w 1760"/>
              <a:gd name="T17" fmla="*/ 1660 h 4023"/>
              <a:gd name="T18" fmla="*/ 0 w 1760"/>
              <a:gd name="T19" fmla="*/ 1712 h 4023"/>
              <a:gd name="T20" fmla="*/ 0 w 1760"/>
              <a:gd name="T21" fmla="*/ 1012 h 4023"/>
              <a:gd name="T22" fmla="*/ 152 w 1760"/>
              <a:gd name="T23" fmla="*/ 952 h 4023"/>
              <a:gd name="T24" fmla="*/ 312 w 1760"/>
              <a:gd name="T25" fmla="*/ 872 h 4023"/>
              <a:gd name="T26" fmla="*/ 396 w 1760"/>
              <a:gd name="T27" fmla="*/ 824 h 4023"/>
              <a:gd name="T28" fmla="*/ 480 w 1760"/>
              <a:gd name="T29" fmla="*/ 768 h 4023"/>
              <a:gd name="T30" fmla="*/ 652 w 1760"/>
              <a:gd name="T31" fmla="*/ 644 h 4023"/>
              <a:gd name="T32" fmla="*/ 736 w 1760"/>
              <a:gd name="T33" fmla="*/ 572 h 4023"/>
              <a:gd name="T34" fmla="*/ 816 w 1760"/>
              <a:gd name="T35" fmla="*/ 500 h 4023"/>
              <a:gd name="T36" fmla="*/ 884 w 1760"/>
              <a:gd name="T37" fmla="*/ 424 h 4023"/>
              <a:gd name="T38" fmla="*/ 948 w 1760"/>
              <a:gd name="T39" fmla="*/ 344 h 4023"/>
              <a:gd name="T40" fmla="*/ 1008 w 1760"/>
              <a:gd name="T41" fmla="*/ 260 h 4023"/>
              <a:gd name="T42" fmla="*/ 1056 w 1760"/>
              <a:gd name="T43" fmla="*/ 176 h 4023"/>
              <a:gd name="T44" fmla="*/ 1100 w 1760"/>
              <a:gd name="T45" fmla="*/ 88 h 4023"/>
              <a:gd name="T46" fmla="*/ 1136 w 1760"/>
              <a:gd name="T47" fmla="*/ 0 h 4023"/>
              <a:gd name="T48" fmla="*/ 1760 w 1760"/>
              <a:gd name="T49" fmla="*/ 0 h 4023"/>
              <a:gd name="T50" fmla="*/ 1760 w 1760"/>
              <a:gd name="T51" fmla="*/ 4023 h 402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760"/>
              <a:gd name="T79" fmla="*/ 0 h 4023"/>
              <a:gd name="T80" fmla="*/ 1760 w 1760"/>
              <a:gd name="T81" fmla="*/ 4023 h 402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760" h="4023">
                <a:moveTo>
                  <a:pt x="1760" y="4023"/>
                </a:moveTo>
                <a:lnTo>
                  <a:pt x="992" y="4023"/>
                </a:lnTo>
                <a:lnTo>
                  <a:pt x="992" y="1128"/>
                </a:lnTo>
                <a:lnTo>
                  <a:pt x="884" y="1224"/>
                </a:lnTo>
                <a:lnTo>
                  <a:pt x="772" y="1312"/>
                </a:lnTo>
                <a:lnTo>
                  <a:pt x="532" y="1472"/>
                </a:lnTo>
                <a:lnTo>
                  <a:pt x="404" y="1540"/>
                </a:lnTo>
                <a:lnTo>
                  <a:pt x="276" y="1604"/>
                </a:lnTo>
                <a:lnTo>
                  <a:pt x="140" y="1660"/>
                </a:lnTo>
                <a:lnTo>
                  <a:pt x="0" y="1712"/>
                </a:lnTo>
                <a:lnTo>
                  <a:pt x="0" y="1012"/>
                </a:lnTo>
                <a:lnTo>
                  <a:pt x="152" y="952"/>
                </a:lnTo>
                <a:lnTo>
                  <a:pt x="312" y="872"/>
                </a:lnTo>
                <a:lnTo>
                  <a:pt x="396" y="824"/>
                </a:lnTo>
                <a:lnTo>
                  <a:pt x="480" y="768"/>
                </a:lnTo>
                <a:lnTo>
                  <a:pt x="652" y="644"/>
                </a:lnTo>
                <a:lnTo>
                  <a:pt x="736" y="572"/>
                </a:lnTo>
                <a:lnTo>
                  <a:pt x="816" y="500"/>
                </a:lnTo>
                <a:lnTo>
                  <a:pt x="884" y="424"/>
                </a:lnTo>
                <a:lnTo>
                  <a:pt x="948" y="344"/>
                </a:lnTo>
                <a:lnTo>
                  <a:pt x="1008" y="260"/>
                </a:lnTo>
                <a:lnTo>
                  <a:pt x="1056" y="176"/>
                </a:lnTo>
                <a:lnTo>
                  <a:pt x="1100" y="88"/>
                </a:lnTo>
                <a:lnTo>
                  <a:pt x="1136" y="0"/>
                </a:lnTo>
                <a:lnTo>
                  <a:pt x="1760" y="0"/>
                </a:lnTo>
                <a:lnTo>
                  <a:pt x="1760" y="4023"/>
                </a:lnTo>
                <a:close/>
              </a:path>
            </a:pathLst>
          </a:custGeom>
          <a:solidFill>
            <a:srgbClr val="ADC1CE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A85D-DCA5-4639-AB00-7B5F30430A2F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Freeform 2"/>
          <p:cNvSpPr>
            <a:spLocks/>
          </p:cNvSpPr>
          <p:nvPr userDrawn="1"/>
        </p:nvSpPr>
        <p:spPr bwMode="auto">
          <a:xfrm>
            <a:off x="1150938" y="1150938"/>
            <a:ext cx="3414712" cy="5103812"/>
          </a:xfrm>
          <a:custGeom>
            <a:avLst/>
            <a:gdLst>
              <a:gd name="T0" fmla="*/ 2689 w 2689"/>
              <a:gd name="T1" fmla="*/ 4019 h 4019"/>
              <a:gd name="T2" fmla="*/ 32 w 2689"/>
              <a:gd name="T3" fmla="*/ 3819 h 4019"/>
              <a:gd name="T4" fmla="*/ 88 w 2689"/>
              <a:gd name="T5" fmla="*/ 3627 h 4019"/>
              <a:gd name="T6" fmla="*/ 164 w 2689"/>
              <a:gd name="T7" fmla="*/ 3436 h 4019"/>
              <a:gd name="T8" fmla="*/ 264 w 2689"/>
              <a:gd name="T9" fmla="*/ 3256 h 4019"/>
              <a:gd name="T10" fmla="*/ 400 w 2689"/>
              <a:gd name="T11" fmla="*/ 3056 h 4019"/>
              <a:gd name="T12" fmla="*/ 831 w 2689"/>
              <a:gd name="T13" fmla="*/ 2577 h 4019"/>
              <a:gd name="T14" fmla="*/ 1127 w 2689"/>
              <a:gd name="T15" fmla="*/ 2293 h 4019"/>
              <a:gd name="T16" fmla="*/ 1542 w 2689"/>
              <a:gd name="T17" fmla="*/ 1886 h 4019"/>
              <a:gd name="T18" fmla="*/ 1762 w 2689"/>
              <a:gd name="T19" fmla="*/ 1638 h 4019"/>
              <a:gd name="T20" fmla="*/ 1830 w 2689"/>
              <a:gd name="T21" fmla="*/ 1518 h 4019"/>
              <a:gd name="T22" fmla="*/ 1898 w 2689"/>
              <a:gd name="T23" fmla="*/ 1342 h 4019"/>
              <a:gd name="T24" fmla="*/ 1918 w 2689"/>
              <a:gd name="T25" fmla="*/ 1226 h 4019"/>
              <a:gd name="T26" fmla="*/ 1910 w 2689"/>
              <a:gd name="T27" fmla="*/ 1047 h 4019"/>
              <a:gd name="T28" fmla="*/ 1886 w 2689"/>
              <a:gd name="T29" fmla="*/ 943 h 4019"/>
              <a:gd name="T30" fmla="*/ 1814 w 2689"/>
              <a:gd name="T31" fmla="*/ 811 h 4019"/>
              <a:gd name="T32" fmla="*/ 1746 w 2689"/>
              <a:gd name="T33" fmla="*/ 743 h 4019"/>
              <a:gd name="T34" fmla="*/ 1618 w 2689"/>
              <a:gd name="T35" fmla="*/ 671 h 4019"/>
              <a:gd name="T36" fmla="*/ 1402 w 2689"/>
              <a:gd name="T37" fmla="*/ 635 h 4019"/>
              <a:gd name="T38" fmla="*/ 1187 w 2689"/>
              <a:gd name="T39" fmla="*/ 671 h 4019"/>
              <a:gd name="T40" fmla="*/ 1019 w 2689"/>
              <a:gd name="T41" fmla="*/ 779 h 4019"/>
              <a:gd name="T42" fmla="*/ 955 w 2689"/>
              <a:gd name="T43" fmla="*/ 863 h 4019"/>
              <a:gd name="T44" fmla="*/ 907 w 2689"/>
              <a:gd name="T45" fmla="*/ 971 h 4019"/>
              <a:gd name="T46" fmla="*/ 855 w 2689"/>
              <a:gd name="T47" fmla="*/ 1262 h 4019"/>
              <a:gd name="T48" fmla="*/ 112 w 2689"/>
              <a:gd name="T49" fmla="*/ 1031 h 4019"/>
              <a:gd name="T50" fmla="*/ 184 w 2689"/>
              <a:gd name="T51" fmla="*/ 759 h 4019"/>
              <a:gd name="T52" fmla="*/ 260 w 2689"/>
              <a:gd name="T53" fmla="*/ 583 h 4019"/>
              <a:gd name="T54" fmla="*/ 324 w 2689"/>
              <a:gd name="T55" fmla="*/ 483 h 4019"/>
              <a:gd name="T56" fmla="*/ 396 w 2689"/>
              <a:gd name="T57" fmla="*/ 392 h 4019"/>
              <a:gd name="T58" fmla="*/ 519 w 2689"/>
              <a:gd name="T59" fmla="*/ 276 h 4019"/>
              <a:gd name="T60" fmla="*/ 711 w 2689"/>
              <a:gd name="T61" fmla="*/ 156 h 4019"/>
              <a:gd name="T62" fmla="*/ 923 w 2689"/>
              <a:gd name="T63" fmla="*/ 68 h 4019"/>
              <a:gd name="T64" fmla="*/ 1163 w 2689"/>
              <a:gd name="T65" fmla="*/ 16 h 4019"/>
              <a:gd name="T66" fmla="*/ 1422 w 2689"/>
              <a:gd name="T67" fmla="*/ 0 h 4019"/>
              <a:gd name="T68" fmla="*/ 1702 w 2689"/>
              <a:gd name="T69" fmla="*/ 20 h 4019"/>
              <a:gd name="T70" fmla="*/ 1950 w 2689"/>
              <a:gd name="T71" fmla="*/ 80 h 4019"/>
              <a:gd name="T72" fmla="*/ 2166 w 2689"/>
              <a:gd name="T73" fmla="*/ 180 h 4019"/>
              <a:gd name="T74" fmla="*/ 2353 w 2689"/>
              <a:gd name="T75" fmla="*/ 320 h 4019"/>
              <a:gd name="T76" fmla="*/ 2501 w 2689"/>
              <a:gd name="T77" fmla="*/ 487 h 4019"/>
              <a:gd name="T78" fmla="*/ 2605 w 2689"/>
              <a:gd name="T79" fmla="*/ 675 h 4019"/>
              <a:gd name="T80" fmla="*/ 2669 w 2689"/>
              <a:gd name="T81" fmla="*/ 887 h 4019"/>
              <a:gd name="T82" fmla="*/ 2689 w 2689"/>
              <a:gd name="T83" fmla="*/ 1115 h 4019"/>
              <a:gd name="T84" fmla="*/ 2665 w 2689"/>
              <a:gd name="T85" fmla="*/ 1378 h 4019"/>
              <a:gd name="T86" fmla="*/ 2593 w 2689"/>
              <a:gd name="T87" fmla="*/ 1630 h 4019"/>
              <a:gd name="T88" fmla="*/ 2469 w 2689"/>
              <a:gd name="T89" fmla="*/ 1878 h 4019"/>
              <a:gd name="T90" fmla="*/ 2285 w 2689"/>
              <a:gd name="T91" fmla="*/ 2141 h 4019"/>
              <a:gd name="T92" fmla="*/ 2090 w 2689"/>
              <a:gd name="T93" fmla="*/ 2357 h 4019"/>
              <a:gd name="T94" fmla="*/ 1486 w 2689"/>
              <a:gd name="T95" fmla="*/ 2928 h 4019"/>
              <a:gd name="T96" fmla="*/ 1235 w 2689"/>
              <a:gd name="T97" fmla="*/ 3200 h 4019"/>
              <a:gd name="T98" fmla="*/ 2689 w 2689"/>
              <a:gd name="T99" fmla="*/ 3308 h 401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689"/>
              <a:gd name="T151" fmla="*/ 0 h 4019"/>
              <a:gd name="T152" fmla="*/ 2689 w 2689"/>
              <a:gd name="T153" fmla="*/ 4019 h 401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689" h="4019">
                <a:moveTo>
                  <a:pt x="2689" y="3308"/>
                </a:moveTo>
                <a:lnTo>
                  <a:pt x="2689" y="4019"/>
                </a:lnTo>
                <a:lnTo>
                  <a:pt x="0" y="4019"/>
                </a:lnTo>
                <a:lnTo>
                  <a:pt x="32" y="3819"/>
                </a:lnTo>
                <a:lnTo>
                  <a:pt x="56" y="3723"/>
                </a:lnTo>
                <a:lnTo>
                  <a:pt x="88" y="3627"/>
                </a:lnTo>
                <a:lnTo>
                  <a:pt x="124" y="3532"/>
                </a:lnTo>
                <a:lnTo>
                  <a:pt x="164" y="3436"/>
                </a:lnTo>
                <a:lnTo>
                  <a:pt x="212" y="3344"/>
                </a:lnTo>
                <a:lnTo>
                  <a:pt x="264" y="3256"/>
                </a:lnTo>
                <a:lnTo>
                  <a:pt x="324" y="3160"/>
                </a:lnTo>
                <a:lnTo>
                  <a:pt x="400" y="3056"/>
                </a:lnTo>
                <a:lnTo>
                  <a:pt x="587" y="2832"/>
                </a:lnTo>
                <a:lnTo>
                  <a:pt x="831" y="2577"/>
                </a:lnTo>
                <a:lnTo>
                  <a:pt x="971" y="2437"/>
                </a:lnTo>
                <a:lnTo>
                  <a:pt x="1127" y="2293"/>
                </a:lnTo>
                <a:lnTo>
                  <a:pt x="1358" y="2069"/>
                </a:lnTo>
                <a:lnTo>
                  <a:pt x="1542" y="1886"/>
                </a:lnTo>
                <a:lnTo>
                  <a:pt x="1678" y="1742"/>
                </a:lnTo>
                <a:lnTo>
                  <a:pt x="1762" y="1638"/>
                </a:lnTo>
                <a:lnTo>
                  <a:pt x="1798" y="1578"/>
                </a:lnTo>
                <a:lnTo>
                  <a:pt x="1830" y="1518"/>
                </a:lnTo>
                <a:lnTo>
                  <a:pt x="1882" y="1402"/>
                </a:lnTo>
                <a:lnTo>
                  <a:pt x="1898" y="1342"/>
                </a:lnTo>
                <a:lnTo>
                  <a:pt x="1910" y="1282"/>
                </a:lnTo>
                <a:lnTo>
                  <a:pt x="1918" y="1226"/>
                </a:lnTo>
                <a:lnTo>
                  <a:pt x="1922" y="1167"/>
                </a:lnTo>
                <a:lnTo>
                  <a:pt x="1910" y="1047"/>
                </a:lnTo>
                <a:lnTo>
                  <a:pt x="1902" y="991"/>
                </a:lnTo>
                <a:lnTo>
                  <a:pt x="1886" y="943"/>
                </a:lnTo>
                <a:lnTo>
                  <a:pt x="1842" y="851"/>
                </a:lnTo>
                <a:lnTo>
                  <a:pt x="1814" y="811"/>
                </a:lnTo>
                <a:lnTo>
                  <a:pt x="1782" y="775"/>
                </a:lnTo>
                <a:lnTo>
                  <a:pt x="1746" y="743"/>
                </a:lnTo>
                <a:lnTo>
                  <a:pt x="1706" y="715"/>
                </a:lnTo>
                <a:lnTo>
                  <a:pt x="1618" y="671"/>
                </a:lnTo>
                <a:lnTo>
                  <a:pt x="1518" y="643"/>
                </a:lnTo>
                <a:lnTo>
                  <a:pt x="1402" y="635"/>
                </a:lnTo>
                <a:lnTo>
                  <a:pt x="1287" y="643"/>
                </a:lnTo>
                <a:lnTo>
                  <a:pt x="1187" y="671"/>
                </a:lnTo>
                <a:lnTo>
                  <a:pt x="1095" y="715"/>
                </a:lnTo>
                <a:lnTo>
                  <a:pt x="1019" y="779"/>
                </a:lnTo>
                <a:lnTo>
                  <a:pt x="987" y="819"/>
                </a:lnTo>
                <a:lnTo>
                  <a:pt x="955" y="863"/>
                </a:lnTo>
                <a:lnTo>
                  <a:pt x="931" y="915"/>
                </a:lnTo>
                <a:lnTo>
                  <a:pt x="907" y="971"/>
                </a:lnTo>
                <a:lnTo>
                  <a:pt x="875" y="1107"/>
                </a:lnTo>
                <a:lnTo>
                  <a:pt x="855" y="1262"/>
                </a:lnTo>
                <a:lnTo>
                  <a:pt x="92" y="1183"/>
                </a:lnTo>
                <a:lnTo>
                  <a:pt x="112" y="1031"/>
                </a:lnTo>
                <a:lnTo>
                  <a:pt x="144" y="891"/>
                </a:lnTo>
                <a:lnTo>
                  <a:pt x="184" y="759"/>
                </a:lnTo>
                <a:lnTo>
                  <a:pt x="232" y="639"/>
                </a:lnTo>
                <a:lnTo>
                  <a:pt x="260" y="583"/>
                </a:lnTo>
                <a:lnTo>
                  <a:pt x="292" y="531"/>
                </a:lnTo>
                <a:lnTo>
                  <a:pt x="324" y="483"/>
                </a:lnTo>
                <a:lnTo>
                  <a:pt x="356" y="435"/>
                </a:lnTo>
                <a:lnTo>
                  <a:pt x="396" y="392"/>
                </a:lnTo>
                <a:lnTo>
                  <a:pt x="436" y="348"/>
                </a:lnTo>
                <a:lnTo>
                  <a:pt x="519" y="276"/>
                </a:lnTo>
                <a:lnTo>
                  <a:pt x="611" y="212"/>
                </a:lnTo>
                <a:lnTo>
                  <a:pt x="711" y="156"/>
                </a:lnTo>
                <a:lnTo>
                  <a:pt x="815" y="108"/>
                </a:lnTo>
                <a:lnTo>
                  <a:pt x="923" y="68"/>
                </a:lnTo>
                <a:lnTo>
                  <a:pt x="1039" y="36"/>
                </a:lnTo>
                <a:lnTo>
                  <a:pt x="1163" y="16"/>
                </a:lnTo>
                <a:lnTo>
                  <a:pt x="1287" y="4"/>
                </a:lnTo>
                <a:lnTo>
                  <a:pt x="1422" y="0"/>
                </a:lnTo>
                <a:lnTo>
                  <a:pt x="1566" y="4"/>
                </a:lnTo>
                <a:lnTo>
                  <a:pt x="1702" y="20"/>
                </a:lnTo>
                <a:lnTo>
                  <a:pt x="1830" y="44"/>
                </a:lnTo>
                <a:lnTo>
                  <a:pt x="1950" y="80"/>
                </a:lnTo>
                <a:lnTo>
                  <a:pt x="2062" y="124"/>
                </a:lnTo>
                <a:lnTo>
                  <a:pt x="2166" y="180"/>
                </a:lnTo>
                <a:lnTo>
                  <a:pt x="2261" y="244"/>
                </a:lnTo>
                <a:lnTo>
                  <a:pt x="2353" y="320"/>
                </a:lnTo>
                <a:lnTo>
                  <a:pt x="2433" y="399"/>
                </a:lnTo>
                <a:lnTo>
                  <a:pt x="2501" y="487"/>
                </a:lnTo>
                <a:lnTo>
                  <a:pt x="2557" y="579"/>
                </a:lnTo>
                <a:lnTo>
                  <a:pt x="2605" y="675"/>
                </a:lnTo>
                <a:lnTo>
                  <a:pt x="2641" y="779"/>
                </a:lnTo>
                <a:lnTo>
                  <a:pt x="2669" y="887"/>
                </a:lnTo>
                <a:lnTo>
                  <a:pt x="2685" y="999"/>
                </a:lnTo>
                <a:lnTo>
                  <a:pt x="2689" y="1115"/>
                </a:lnTo>
                <a:lnTo>
                  <a:pt x="2685" y="1246"/>
                </a:lnTo>
                <a:lnTo>
                  <a:pt x="2665" y="1378"/>
                </a:lnTo>
                <a:lnTo>
                  <a:pt x="2637" y="1506"/>
                </a:lnTo>
                <a:lnTo>
                  <a:pt x="2593" y="1630"/>
                </a:lnTo>
                <a:lnTo>
                  <a:pt x="2537" y="1754"/>
                </a:lnTo>
                <a:lnTo>
                  <a:pt x="2469" y="1878"/>
                </a:lnTo>
                <a:lnTo>
                  <a:pt x="2385" y="2009"/>
                </a:lnTo>
                <a:lnTo>
                  <a:pt x="2285" y="2141"/>
                </a:lnTo>
                <a:lnTo>
                  <a:pt x="2202" y="2237"/>
                </a:lnTo>
                <a:lnTo>
                  <a:pt x="2090" y="2357"/>
                </a:lnTo>
                <a:lnTo>
                  <a:pt x="1782" y="2653"/>
                </a:lnTo>
                <a:lnTo>
                  <a:pt x="1486" y="2928"/>
                </a:lnTo>
                <a:lnTo>
                  <a:pt x="1323" y="3092"/>
                </a:lnTo>
                <a:lnTo>
                  <a:pt x="1235" y="3200"/>
                </a:lnTo>
                <a:lnTo>
                  <a:pt x="1167" y="3308"/>
                </a:lnTo>
                <a:lnTo>
                  <a:pt x="2689" y="3308"/>
                </a:lnTo>
                <a:close/>
              </a:path>
            </a:pathLst>
          </a:custGeom>
          <a:solidFill>
            <a:srgbClr val="ADC1CE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 bwMode="auto">
          <a:xfrm>
            <a:off x="1150938" y="1150938"/>
            <a:ext cx="3382962" cy="5197475"/>
          </a:xfrm>
          <a:custGeom>
            <a:avLst/>
            <a:gdLst>
              <a:gd name="T0" fmla="*/ 756 w 2664"/>
              <a:gd name="T1" fmla="*/ 2941 h 4093"/>
              <a:gd name="T2" fmla="*/ 868 w 2664"/>
              <a:gd name="T3" fmla="*/ 3221 h 4093"/>
              <a:gd name="T4" fmla="*/ 976 w 2664"/>
              <a:gd name="T5" fmla="*/ 3341 h 4093"/>
              <a:gd name="T6" fmla="*/ 1108 w 2664"/>
              <a:gd name="T7" fmla="*/ 3421 h 4093"/>
              <a:gd name="T8" fmla="*/ 1316 w 2664"/>
              <a:gd name="T9" fmla="*/ 3457 h 4093"/>
              <a:gd name="T10" fmla="*/ 1580 w 2664"/>
              <a:gd name="T11" fmla="*/ 3385 h 4093"/>
              <a:gd name="T12" fmla="*/ 1712 w 2664"/>
              <a:gd name="T13" fmla="*/ 3277 h 4093"/>
              <a:gd name="T14" fmla="*/ 1836 w 2664"/>
              <a:gd name="T15" fmla="*/ 3065 h 4093"/>
              <a:gd name="T16" fmla="*/ 1876 w 2664"/>
              <a:gd name="T17" fmla="*/ 2789 h 4093"/>
              <a:gd name="T18" fmla="*/ 1816 w 2664"/>
              <a:gd name="T19" fmla="*/ 2473 h 4093"/>
              <a:gd name="T20" fmla="*/ 1680 w 2664"/>
              <a:gd name="T21" fmla="*/ 2289 h 4093"/>
              <a:gd name="T22" fmla="*/ 1548 w 2664"/>
              <a:gd name="T23" fmla="*/ 2205 h 4093"/>
              <a:gd name="T24" fmla="*/ 1340 w 2664"/>
              <a:gd name="T25" fmla="*/ 2161 h 4093"/>
              <a:gd name="T26" fmla="*/ 1088 w 2664"/>
              <a:gd name="T27" fmla="*/ 2193 h 4093"/>
              <a:gd name="T28" fmla="*/ 1220 w 2664"/>
              <a:gd name="T29" fmla="*/ 1584 h 4093"/>
              <a:gd name="T30" fmla="*/ 1404 w 2664"/>
              <a:gd name="T31" fmla="*/ 1544 h 4093"/>
              <a:gd name="T32" fmla="*/ 1588 w 2664"/>
              <a:gd name="T33" fmla="*/ 1420 h 4093"/>
              <a:gd name="T34" fmla="*/ 1704 w 2664"/>
              <a:gd name="T35" fmla="*/ 1188 h 4093"/>
              <a:gd name="T36" fmla="*/ 1708 w 2664"/>
              <a:gd name="T37" fmla="*/ 980 h 4093"/>
              <a:gd name="T38" fmla="*/ 1644 w 2664"/>
              <a:gd name="T39" fmla="*/ 816 h 4093"/>
              <a:gd name="T40" fmla="*/ 1492 w 2664"/>
              <a:gd name="T41" fmla="*/ 680 h 4093"/>
              <a:gd name="T42" fmla="*/ 1272 w 2664"/>
              <a:gd name="T43" fmla="*/ 632 h 4093"/>
              <a:gd name="T44" fmla="*/ 1092 w 2664"/>
              <a:gd name="T45" fmla="*/ 664 h 4093"/>
              <a:gd name="T46" fmla="*/ 972 w 2664"/>
              <a:gd name="T47" fmla="*/ 736 h 4093"/>
              <a:gd name="T48" fmla="*/ 848 w 2664"/>
              <a:gd name="T49" fmla="*/ 888 h 4093"/>
              <a:gd name="T50" fmla="*/ 788 w 2664"/>
              <a:gd name="T51" fmla="*/ 1044 h 4093"/>
              <a:gd name="T52" fmla="*/ 100 w 2664"/>
              <a:gd name="T53" fmla="*/ 876 h 4093"/>
              <a:gd name="T54" fmla="*/ 244 w 2664"/>
              <a:gd name="T55" fmla="*/ 524 h 4093"/>
              <a:gd name="T56" fmla="*/ 364 w 2664"/>
              <a:gd name="T57" fmla="*/ 364 h 4093"/>
              <a:gd name="T58" fmla="*/ 696 w 2664"/>
              <a:gd name="T59" fmla="*/ 124 h 4093"/>
              <a:gd name="T60" fmla="*/ 1056 w 2664"/>
              <a:gd name="T61" fmla="*/ 16 h 4093"/>
              <a:gd name="T62" fmla="*/ 1432 w 2664"/>
              <a:gd name="T63" fmla="*/ 4 h 4093"/>
              <a:gd name="T64" fmla="*/ 1804 w 2664"/>
              <a:gd name="T65" fmla="*/ 88 h 4093"/>
              <a:gd name="T66" fmla="*/ 2116 w 2664"/>
              <a:gd name="T67" fmla="*/ 276 h 4093"/>
              <a:gd name="T68" fmla="*/ 2328 w 2664"/>
              <a:gd name="T69" fmla="*/ 512 h 4093"/>
              <a:gd name="T70" fmla="*/ 2444 w 2664"/>
              <a:gd name="T71" fmla="*/ 760 h 4093"/>
              <a:gd name="T72" fmla="*/ 2484 w 2664"/>
              <a:gd name="T73" fmla="*/ 1028 h 4093"/>
              <a:gd name="T74" fmla="*/ 2404 w 2664"/>
              <a:gd name="T75" fmla="*/ 1392 h 4093"/>
              <a:gd name="T76" fmla="*/ 2160 w 2664"/>
              <a:gd name="T77" fmla="*/ 1700 h 4093"/>
              <a:gd name="T78" fmla="*/ 1992 w 2664"/>
              <a:gd name="T79" fmla="*/ 1892 h 4093"/>
              <a:gd name="T80" fmla="*/ 2216 w 2664"/>
              <a:gd name="T81" fmla="*/ 1988 h 4093"/>
              <a:gd name="T82" fmla="*/ 2456 w 2664"/>
              <a:gd name="T83" fmla="*/ 2201 h 4093"/>
              <a:gd name="T84" fmla="*/ 2584 w 2664"/>
              <a:gd name="T85" fmla="*/ 2409 h 4093"/>
              <a:gd name="T86" fmla="*/ 2652 w 2664"/>
              <a:gd name="T87" fmla="*/ 2649 h 4093"/>
              <a:gd name="T88" fmla="*/ 2660 w 2664"/>
              <a:gd name="T89" fmla="*/ 2953 h 4093"/>
              <a:gd name="T90" fmla="*/ 2568 w 2664"/>
              <a:gd name="T91" fmla="*/ 3313 h 4093"/>
              <a:gd name="T92" fmla="*/ 2368 w 2664"/>
              <a:gd name="T93" fmla="*/ 3625 h 4093"/>
              <a:gd name="T94" fmla="*/ 2076 w 2664"/>
              <a:gd name="T95" fmla="*/ 3885 h 4093"/>
              <a:gd name="T96" fmla="*/ 1724 w 2664"/>
              <a:gd name="T97" fmla="*/ 4041 h 4093"/>
              <a:gd name="T98" fmla="*/ 1320 w 2664"/>
              <a:gd name="T99" fmla="*/ 4093 h 4093"/>
              <a:gd name="T100" fmla="*/ 936 w 2664"/>
              <a:gd name="T101" fmla="*/ 4049 h 4093"/>
              <a:gd name="T102" fmla="*/ 712 w 2664"/>
              <a:gd name="T103" fmla="*/ 3973 h 4093"/>
              <a:gd name="T104" fmla="*/ 416 w 2664"/>
              <a:gd name="T105" fmla="*/ 3781 h 4093"/>
              <a:gd name="T106" fmla="*/ 192 w 2664"/>
              <a:gd name="T107" fmla="*/ 3521 h 4093"/>
              <a:gd name="T108" fmla="*/ 68 w 2664"/>
              <a:gd name="T109" fmla="*/ 3261 h 4093"/>
              <a:gd name="T110" fmla="*/ 0 w 2664"/>
              <a:gd name="T111" fmla="*/ 2961 h 409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664"/>
              <a:gd name="T169" fmla="*/ 0 h 4093"/>
              <a:gd name="T170" fmla="*/ 2664 w 2664"/>
              <a:gd name="T171" fmla="*/ 4093 h 409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664" h="4093">
                <a:moveTo>
                  <a:pt x="0" y="2961"/>
                </a:moveTo>
                <a:lnTo>
                  <a:pt x="744" y="2873"/>
                </a:lnTo>
                <a:lnTo>
                  <a:pt x="756" y="2941"/>
                </a:lnTo>
                <a:lnTo>
                  <a:pt x="772" y="3005"/>
                </a:lnTo>
                <a:lnTo>
                  <a:pt x="812" y="3121"/>
                </a:lnTo>
                <a:lnTo>
                  <a:pt x="868" y="3221"/>
                </a:lnTo>
                <a:lnTo>
                  <a:pt x="900" y="3265"/>
                </a:lnTo>
                <a:lnTo>
                  <a:pt x="936" y="3305"/>
                </a:lnTo>
                <a:lnTo>
                  <a:pt x="976" y="3341"/>
                </a:lnTo>
                <a:lnTo>
                  <a:pt x="1020" y="3373"/>
                </a:lnTo>
                <a:lnTo>
                  <a:pt x="1064" y="3397"/>
                </a:lnTo>
                <a:lnTo>
                  <a:pt x="1108" y="3421"/>
                </a:lnTo>
                <a:lnTo>
                  <a:pt x="1208" y="3449"/>
                </a:lnTo>
                <a:lnTo>
                  <a:pt x="1260" y="3453"/>
                </a:lnTo>
                <a:lnTo>
                  <a:pt x="1316" y="3457"/>
                </a:lnTo>
                <a:lnTo>
                  <a:pt x="1428" y="3445"/>
                </a:lnTo>
                <a:lnTo>
                  <a:pt x="1532" y="3413"/>
                </a:lnTo>
                <a:lnTo>
                  <a:pt x="1580" y="3385"/>
                </a:lnTo>
                <a:lnTo>
                  <a:pt x="1628" y="3357"/>
                </a:lnTo>
                <a:lnTo>
                  <a:pt x="1672" y="3317"/>
                </a:lnTo>
                <a:lnTo>
                  <a:pt x="1712" y="3277"/>
                </a:lnTo>
                <a:lnTo>
                  <a:pt x="1752" y="3229"/>
                </a:lnTo>
                <a:lnTo>
                  <a:pt x="1784" y="3177"/>
                </a:lnTo>
                <a:lnTo>
                  <a:pt x="1836" y="3065"/>
                </a:lnTo>
                <a:lnTo>
                  <a:pt x="1868" y="2933"/>
                </a:lnTo>
                <a:lnTo>
                  <a:pt x="1876" y="2865"/>
                </a:lnTo>
                <a:lnTo>
                  <a:pt x="1876" y="2789"/>
                </a:lnTo>
                <a:lnTo>
                  <a:pt x="1868" y="2653"/>
                </a:lnTo>
                <a:lnTo>
                  <a:pt x="1840" y="2529"/>
                </a:lnTo>
                <a:lnTo>
                  <a:pt x="1816" y="2473"/>
                </a:lnTo>
                <a:lnTo>
                  <a:pt x="1788" y="2421"/>
                </a:lnTo>
                <a:lnTo>
                  <a:pt x="1720" y="2329"/>
                </a:lnTo>
                <a:lnTo>
                  <a:pt x="1680" y="2289"/>
                </a:lnTo>
                <a:lnTo>
                  <a:pt x="1640" y="2257"/>
                </a:lnTo>
                <a:lnTo>
                  <a:pt x="1596" y="2225"/>
                </a:lnTo>
                <a:lnTo>
                  <a:pt x="1548" y="2205"/>
                </a:lnTo>
                <a:lnTo>
                  <a:pt x="1500" y="2185"/>
                </a:lnTo>
                <a:lnTo>
                  <a:pt x="1448" y="2173"/>
                </a:lnTo>
                <a:lnTo>
                  <a:pt x="1340" y="2161"/>
                </a:lnTo>
                <a:lnTo>
                  <a:pt x="1264" y="2165"/>
                </a:lnTo>
                <a:lnTo>
                  <a:pt x="1180" y="2173"/>
                </a:lnTo>
                <a:lnTo>
                  <a:pt x="1088" y="2193"/>
                </a:lnTo>
                <a:lnTo>
                  <a:pt x="988" y="2217"/>
                </a:lnTo>
                <a:lnTo>
                  <a:pt x="1072" y="1592"/>
                </a:lnTo>
                <a:lnTo>
                  <a:pt x="1220" y="1584"/>
                </a:lnTo>
                <a:lnTo>
                  <a:pt x="1288" y="1576"/>
                </a:lnTo>
                <a:lnTo>
                  <a:pt x="1348" y="1560"/>
                </a:lnTo>
                <a:lnTo>
                  <a:pt x="1404" y="1544"/>
                </a:lnTo>
                <a:lnTo>
                  <a:pt x="1460" y="1520"/>
                </a:lnTo>
                <a:lnTo>
                  <a:pt x="1548" y="1456"/>
                </a:lnTo>
                <a:lnTo>
                  <a:pt x="1588" y="1420"/>
                </a:lnTo>
                <a:lnTo>
                  <a:pt x="1620" y="1380"/>
                </a:lnTo>
                <a:lnTo>
                  <a:pt x="1672" y="1288"/>
                </a:lnTo>
                <a:lnTo>
                  <a:pt x="1704" y="1188"/>
                </a:lnTo>
                <a:lnTo>
                  <a:pt x="1712" y="1132"/>
                </a:lnTo>
                <a:lnTo>
                  <a:pt x="1712" y="1076"/>
                </a:lnTo>
                <a:lnTo>
                  <a:pt x="1708" y="980"/>
                </a:lnTo>
                <a:lnTo>
                  <a:pt x="1696" y="932"/>
                </a:lnTo>
                <a:lnTo>
                  <a:pt x="1684" y="892"/>
                </a:lnTo>
                <a:lnTo>
                  <a:pt x="1644" y="816"/>
                </a:lnTo>
                <a:lnTo>
                  <a:pt x="1592" y="752"/>
                </a:lnTo>
                <a:lnTo>
                  <a:pt x="1528" y="700"/>
                </a:lnTo>
                <a:lnTo>
                  <a:pt x="1492" y="680"/>
                </a:lnTo>
                <a:lnTo>
                  <a:pt x="1452" y="660"/>
                </a:lnTo>
                <a:lnTo>
                  <a:pt x="1368" y="640"/>
                </a:lnTo>
                <a:lnTo>
                  <a:pt x="1272" y="632"/>
                </a:lnTo>
                <a:lnTo>
                  <a:pt x="1180" y="640"/>
                </a:lnTo>
                <a:lnTo>
                  <a:pt x="1132" y="652"/>
                </a:lnTo>
                <a:lnTo>
                  <a:pt x="1092" y="664"/>
                </a:lnTo>
                <a:lnTo>
                  <a:pt x="1048" y="684"/>
                </a:lnTo>
                <a:lnTo>
                  <a:pt x="1012" y="708"/>
                </a:lnTo>
                <a:lnTo>
                  <a:pt x="972" y="736"/>
                </a:lnTo>
                <a:lnTo>
                  <a:pt x="936" y="768"/>
                </a:lnTo>
                <a:lnTo>
                  <a:pt x="876" y="844"/>
                </a:lnTo>
                <a:lnTo>
                  <a:pt x="848" y="888"/>
                </a:lnTo>
                <a:lnTo>
                  <a:pt x="824" y="936"/>
                </a:lnTo>
                <a:lnTo>
                  <a:pt x="804" y="988"/>
                </a:lnTo>
                <a:lnTo>
                  <a:pt x="788" y="1044"/>
                </a:lnTo>
                <a:lnTo>
                  <a:pt x="768" y="1168"/>
                </a:lnTo>
                <a:lnTo>
                  <a:pt x="60" y="1048"/>
                </a:lnTo>
                <a:lnTo>
                  <a:pt x="100" y="876"/>
                </a:lnTo>
                <a:lnTo>
                  <a:pt x="152" y="720"/>
                </a:lnTo>
                <a:lnTo>
                  <a:pt x="212" y="584"/>
                </a:lnTo>
                <a:lnTo>
                  <a:pt x="244" y="524"/>
                </a:lnTo>
                <a:lnTo>
                  <a:pt x="280" y="468"/>
                </a:lnTo>
                <a:lnTo>
                  <a:pt x="320" y="412"/>
                </a:lnTo>
                <a:lnTo>
                  <a:pt x="364" y="364"/>
                </a:lnTo>
                <a:lnTo>
                  <a:pt x="460" y="272"/>
                </a:lnTo>
                <a:lnTo>
                  <a:pt x="572" y="192"/>
                </a:lnTo>
                <a:lnTo>
                  <a:pt x="696" y="124"/>
                </a:lnTo>
                <a:lnTo>
                  <a:pt x="836" y="72"/>
                </a:lnTo>
                <a:lnTo>
                  <a:pt x="980" y="32"/>
                </a:lnTo>
                <a:lnTo>
                  <a:pt x="1056" y="16"/>
                </a:lnTo>
                <a:lnTo>
                  <a:pt x="1132" y="8"/>
                </a:lnTo>
                <a:lnTo>
                  <a:pt x="1296" y="0"/>
                </a:lnTo>
                <a:lnTo>
                  <a:pt x="1432" y="4"/>
                </a:lnTo>
                <a:lnTo>
                  <a:pt x="1564" y="24"/>
                </a:lnTo>
                <a:lnTo>
                  <a:pt x="1688" y="52"/>
                </a:lnTo>
                <a:lnTo>
                  <a:pt x="1804" y="88"/>
                </a:lnTo>
                <a:lnTo>
                  <a:pt x="1916" y="140"/>
                </a:lnTo>
                <a:lnTo>
                  <a:pt x="2020" y="204"/>
                </a:lnTo>
                <a:lnTo>
                  <a:pt x="2116" y="276"/>
                </a:lnTo>
                <a:lnTo>
                  <a:pt x="2204" y="360"/>
                </a:lnTo>
                <a:lnTo>
                  <a:pt x="2268" y="436"/>
                </a:lnTo>
                <a:lnTo>
                  <a:pt x="2328" y="512"/>
                </a:lnTo>
                <a:lnTo>
                  <a:pt x="2376" y="592"/>
                </a:lnTo>
                <a:lnTo>
                  <a:pt x="2416" y="676"/>
                </a:lnTo>
                <a:lnTo>
                  <a:pt x="2444" y="760"/>
                </a:lnTo>
                <a:lnTo>
                  <a:pt x="2468" y="848"/>
                </a:lnTo>
                <a:lnTo>
                  <a:pt x="2480" y="936"/>
                </a:lnTo>
                <a:lnTo>
                  <a:pt x="2484" y="1028"/>
                </a:lnTo>
                <a:lnTo>
                  <a:pt x="2476" y="1156"/>
                </a:lnTo>
                <a:lnTo>
                  <a:pt x="2448" y="1280"/>
                </a:lnTo>
                <a:lnTo>
                  <a:pt x="2404" y="1392"/>
                </a:lnTo>
                <a:lnTo>
                  <a:pt x="2340" y="1504"/>
                </a:lnTo>
                <a:lnTo>
                  <a:pt x="2260" y="1604"/>
                </a:lnTo>
                <a:lnTo>
                  <a:pt x="2160" y="1700"/>
                </a:lnTo>
                <a:lnTo>
                  <a:pt x="2044" y="1788"/>
                </a:lnTo>
                <a:lnTo>
                  <a:pt x="1908" y="1868"/>
                </a:lnTo>
                <a:lnTo>
                  <a:pt x="1992" y="1892"/>
                </a:lnTo>
                <a:lnTo>
                  <a:pt x="2072" y="1920"/>
                </a:lnTo>
                <a:lnTo>
                  <a:pt x="2148" y="1952"/>
                </a:lnTo>
                <a:lnTo>
                  <a:pt x="2216" y="1988"/>
                </a:lnTo>
                <a:lnTo>
                  <a:pt x="2284" y="2032"/>
                </a:lnTo>
                <a:lnTo>
                  <a:pt x="2348" y="2085"/>
                </a:lnTo>
                <a:lnTo>
                  <a:pt x="2456" y="2201"/>
                </a:lnTo>
                <a:lnTo>
                  <a:pt x="2508" y="2269"/>
                </a:lnTo>
                <a:lnTo>
                  <a:pt x="2548" y="2337"/>
                </a:lnTo>
                <a:lnTo>
                  <a:pt x="2584" y="2409"/>
                </a:lnTo>
                <a:lnTo>
                  <a:pt x="2612" y="2485"/>
                </a:lnTo>
                <a:lnTo>
                  <a:pt x="2636" y="2565"/>
                </a:lnTo>
                <a:lnTo>
                  <a:pt x="2652" y="2649"/>
                </a:lnTo>
                <a:lnTo>
                  <a:pt x="2660" y="2733"/>
                </a:lnTo>
                <a:lnTo>
                  <a:pt x="2664" y="2821"/>
                </a:lnTo>
                <a:lnTo>
                  <a:pt x="2660" y="2953"/>
                </a:lnTo>
                <a:lnTo>
                  <a:pt x="2640" y="3077"/>
                </a:lnTo>
                <a:lnTo>
                  <a:pt x="2612" y="3197"/>
                </a:lnTo>
                <a:lnTo>
                  <a:pt x="2568" y="3313"/>
                </a:lnTo>
                <a:lnTo>
                  <a:pt x="2516" y="3421"/>
                </a:lnTo>
                <a:lnTo>
                  <a:pt x="2448" y="3525"/>
                </a:lnTo>
                <a:lnTo>
                  <a:pt x="2368" y="3625"/>
                </a:lnTo>
                <a:lnTo>
                  <a:pt x="2280" y="3721"/>
                </a:lnTo>
                <a:lnTo>
                  <a:pt x="2180" y="3809"/>
                </a:lnTo>
                <a:lnTo>
                  <a:pt x="2076" y="3885"/>
                </a:lnTo>
                <a:lnTo>
                  <a:pt x="1964" y="3949"/>
                </a:lnTo>
                <a:lnTo>
                  <a:pt x="1848" y="4001"/>
                </a:lnTo>
                <a:lnTo>
                  <a:pt x="1724" y="4041"/>
                </a:lnTo>
                <a:lnTo>
                  <a:pt x="1596" y="4069"/>
                </a:lnTo>
                <a:lnTo>
                  <a:pt x="1460" y="4089"/>
                </a:lnTo>
                <a:lnTo>
                  <a:pt x="1320" y="4093"/>
                </a:lnTo>
                <a:lnTo>
                  <a:pt x="1188" y="4089"/>
                </a:lnTo>
                <a:lnTo>
                  <a:pt x="1060" y="4073"/>
                </a:lnTo>
                <a:lnTo>
                  <a:pt x="936" y="4049"/>
                </a:lnTo>
                <a:lnTo>
                  <a:pt x="880" y="4033"/>
                </a:lnTo>
                <a:lnTo>
                  <a:pt x="824" y="4017"/>
                </a:lnTo>
                <a:lnTo>
                  <a:pt x="712" y="3973"/>
                </a:lnTo>
                <a:lnTo>
                  <a:pt x="608" y="3917"/>
                </a:lnTo>
                <a:lnTo>
                  <a:pt x="508" y="3857"/>
                </a:lnTo>
                <a:lnTo>
                  <a:pt x="416" y="3781"/>
                </a:lnTo>
                <a:lnTo>
                  <a:pt x="332" y="3701"/>
                </a:lnTo>
                <a:lnTo>
                  <a:pt x="256" y="3613"/>
                </a:lnTo>
                <a:lnTo>
                  <a:pt x="192" y="3521"/>
                </a:lnTo>
                <a:lnTo>
                  <a:pt x="136" y="3421"/>
                </a:lnTo>
                <a:lnTo>
                  <a:pt x="88" y="3313"/>
                </a:lnTo>
                <a:lnTo>
                  <a:pt x="68" y="3261"/>
                </a:lnTo>
                <a:lnTo>
                  <a:pt x="48" y="3201"/>
                </a:lnTo>
                <a:lnTo>
                  <a:pt x="20" y="3085"/>
                </a:lnTo>
                <a:lnTo>
                  <a:pt x="0" y="2961"/>
                </a:lnTo>
                <a:close/>
              </a:path>
            </a:pathLst>
          </a:custGeom>
          <a:solidFill>
            <a:srgbClr val="ADC1CE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6714-815F-4B5F-BD19-5C10773A6746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801A-8AFD-4957-9247-2723F470F183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1150938" y="1150938"/>
            <a:ext cx="3656012" cy="5110162"/>
            <a:chOff x="2682" y="177"/>
            <a:chExt cx="2880" cy="4024"/>
          </a:xfrm>
        </p:grpSpPr>
        <p:sp>
          <p:nvSpPr>
            <p:cNvPr id="9" name="Freeform 3"/>
            <p:cNvSpPr>
              <a:spLocks/>
            </p:cNvSpPr>
            <p:nvPr/>
          </p:nvSpPr>
          <p:spPr bwMode="auto">
            <a:xfrm>
              <a:off x="2682" y="177"/>
              <a:ext cx="2880" cy="4024"/>
            </a:xfrm>
            <a:custGeom>
              <a:avLst/>
              <a:gdLst>
                <a:gd name="T0" fmla="*/ 1640 w 2880"/>
                <a:gd name="T1" fmla="*/ 4024 h 4024"/>
                <a:gd name="T2" fmla="*/ 1640 w 2880"/>
                <a:gd name="T3" fmla="*/ 3216 h 4024"/>
                <a:gd name="T4" fmla="*/ 0 w 2880"/>
                <a:gd name="T5" fmla="*/ 3216 h 4024"/>
                <a:gd name="T6" fmla="*/ 0 w 2880"/>
                <a:gd name="T7" fmla="*/ 2544 h 4024"/>
                <a:gd name="T8" fmla="*/ 1740 w 2880"/>
                <a:gd name="T9" fmla="*/ 0 h 4024"/>
                <a:gd name="T10" fmla="*/ 2384 w 2880"/>
                <a:gd name="T11" fmla="*/ 0 h 4024"/>
                <a:gd name="T12" fmla="*/ 2384 w 2880"/>
                <a:gd name="T13" fmla="*/ 2544 h 4024"/>
                <a:gd name="T14" fmla="*/ 2880 w 2880"/>
                <a:gd name="T15" fmla="*/ 2544 h 4024"/>
                <a:gd name="T16" fmla="*/ 2880 w 2880"/>
                <a:gd name="T17" fmla="*/ 3216 h 4024"/>
                <a:gd name="T18" fmla="*/ 2384 w 2880"/>
                <a:gd name="T19" fmla="*/ 3216 h 4024"/>
                <a:gd name="T20" fmla="*/ 2384 w 2880"/>
                <a:gd name="T21" fmla="*/ 4024 h 4024"/>
                <a:gd name="T22" fmla="*/ 1640 w 2880"/>
                <a:gd name="T23" fmla="*/ 4024 h 40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880"/>
                <a:gd name="T37" fmla="*/ 0 h 4024"/>
                <a:gd name="T38" fmla="*/ 2880 w 2880"/>
                <a:gd name="T39" fmla="*/ 4024 h 40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880" h="4024">
                  <a:moveTo>
                    <a:pt x="1640" y="4024"/>
                  </a:moveTo>
                  <a:lnTo>
                    <a:pt x="1640" y="3216"/>
                  </a:lnTo>
                  <a:lnTo>
                    <a:pt x="0" y="3216"/>
                  </a:lnTo>
                  <a:lnTo>
                    <a:pt x="0" y="2544"/>
                  </a:lnTo>
                  <a:lnTo>
                    <a:pt x="1740" y="0"/>
                  </a:lnTo>
                  <a:lnTo>
                    <a:pt x="2384" y="0"/>
                  </a:lnTo>
                  <a:lnTo>
                    <a:pt x="2384" y="2544"/>
                  </a:lnTo>
                  <a:lnTo>
                    <a:pt x="2880" y="2544"/>
                  </a:lnTo>
                  <a:lnTo>
                    <a:pt x="2880" y="3216"/>
                  </a:lnTo>
                  <a:lnTo>
                    <a:pt x="2384" y="3216"/>
                  </a:lnTo>
                  <a:lnTo>
                    <a:pt x="2384" y="4024"/>
                  </a:lnTo>
                  <a:lnTo>
                    <a:pt x="1640" y="4024"/>
                  </a:lnTo>
                  <a:close/>
                </a:path>
              </a:pathLst>
            </a:custGeom>
            <a:solidFill>
              <a:srgbClr val="ADC1CE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endParaRPr lang="es-ES_tradnl"/>
            </a:p>
          </p:txBody>
        </p:sp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3402" y="1349"/>
              <a:ext cx="920" cy="1372"/>
            </a:xfrm>
            <a:custGeom>
              <a:avLst/>
              <a:gdLst>
                <a:gd name="T0" fmla="*/ 920 w 920"/>
                <a:gd name="T1" fmla="*/ 1372 h 1372"/>
                <a:gd name="T2" fmla="*/ 920 w 920"/>
                <a:gd name="T3" fmla="*/ 0 h 1372"/>
                <a:gd name="T4" fmla="*/ 0 w 920"/>
                <a:gd name="T5" fmla="*/ 1372 h 1372"/>
                <a:gd name="T6" fmla="*/ 920 w 920"/>
                <a:gd name="T7" fmla="*/ 1372 h 13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20"/>
                <a:gd name="T13" fmla="*/ 0 h 1372"/>
                <a:gd name="T14" fmla="*/ 920 w 920"/>
                <a:gd name="T15" fmla="*/ 1372 h 13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20" h="1372">
                  <a:moveTo>
                    <a:pt x="920" y="1372"/>
                  </a:moveTo>
                  <a:lnTo>
                    <a:pt x="920" y="0"/>
                  </a:lnTo>
                  <a:lnTo>
                    <a:pt x="0" y="1372"/>
                  </a:lnTo>
                  <a:lnTo>
                    <a:pt x="920" y="137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endParaRPr lang="es-ES_tradnl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71FA-BC23-4AD8-84A8-E96D1B39121C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11" name="Freeform 2"/>
          <p:cNvSpPr>
            <a:spLocks/>
          </p:cNvSpPr>
          <p:nvPr userDrawn="1"/>
        </p:nvSpPr>
        <p:spPr bwMode="auto">
          <a:xfrm>
            <a:off x="1150938" y="1150938"/>
            <a:ext cx="3419475" cy="5103812"/>
          </a:xfrm>
          <a:custGeom>
            <a:avLst/>
            <a:gdLst>
              <a:gd name="T0" fmla="*/ 763 w 2694"/>
              <a:gd name="T1" fmla="*/ 2842 h 4017"/>
              <a:gd name="T2" fmla="*/ 791 w 2694"/>
              <a:gd name="T3" fmla="*/ 2962 h 4017"/>
              <a:gd name="T4" fmla="*/ 887 w 2694"/>
              <a:gd name="T5" fmla="*/ 3170 h 4017"/>
              <a:gd name="T6" fmla="*/ 1043 w 2694"/>
              <a:gd name="T7" fmla="*/ 3318 h 4017"/>
              <a:gd name="T8" fmla="*/ 1227 w 2694"/>
              <a:gd name="T9" fmla="*/ 3393 h 4017"/>
              <a:gd name="T10" fmla="*/ 1331 w 2694"/>
              <a:gd name="T11" fmla="*/ 3401 h 4017"/>
              <a:gd name="T12" fmla="*/ 1551 w 2694"/>
              <a:gd name="T13" fmla="*/ 3353 h 4017"/>
              <a:gd name="T14" fmla="*/ 1651 w 2694"/>
              <a:gd name="T15" fmla="*/ 3294 h 4017"/>
              <a:gd name="T16" fmla="*/ 1739 w 2694"/>
              <a:gd name="T17" fmla="*/ 3210 h 4017"/>
              <a:gd name="T18" fmla="*/ 1811 w 2694"/>
              <a:gd name="T19" fmla="*/ 3098 h 4017"/>
              <a:gd name="T20" fmla="*/ 1863 w 2694"/>
              <a:gd name="T21" fmla="*/ 2962 h 4017"/>
              <a:gd name="T22" fmla="*/ 1903 w 2694"/>
              <a:gd name="T23" fmla="*/ 2714 h 4017"/>
              <a:gd name="T24" fmla="*/ 1903 w 2694"/>
              <a:gd name="T25" fmla="*/ 2530 h 4017"/>
              <a:gd name="T26" fmla="*/ 1883 w 2694"/>
              <a:gd name="T27" fmla="*/ 2370 h 4017"/>
              <a:gd name="T28" fmla="*/ 1839 w 2694"/>
              <a:gd name="T29" fmla="*/ 2230 h 4017"/>
              <a:gd name="T30" fmla="*/ 1779 w 2694"/>
              <a:gd name="T31" fmla="*/ 2114 h 4017"/>
              <a:gd name="T32" fmla="*/ 1695 w 2694"/>
              <a:gd name="T33" fmla="*/ 2022 h 4017"/>
              <a:gd name="T34" fmla="*/ 1599 w 2694"/>
              <a:gd name="T35" fmla="*/ 1955 h 4017"/>
              <a:gd name="T36" fmla="*/ 1495 w 2694"/>
              <a:gd name="T37" fmla="*/ 1907 h 4017"/>
              <a:gd name="T38" fmla="*/ 1307 w 2694"/>
              <a:gd name="T39" fmla="*/ 1883 h 4017"/>
              <a:gd name="T40" fmla="*/ 1147 w 2694"/>
              <a:gd name="T41" fmla="*/ 1899 h 4017"/>
              <a:gd name="T42" fmla="*/ 995 w 2694"/>
              <a:gd name="T43" fmla="*/ 1955 h 4017"/>
              <a:gd name="T44" fmla="*/ 851 w 2694"/>
              <a:gd name="T45" fmla="*/ 2046 h 4017"/>
              <a:gd name="T46" fmla="*/ 715 w 2694"/>
              <a:gd name="T47" fmla="*/ 2174 h 4017"/>
              <a:gd name="T48" fmla="*/ 488 w 2694"/>
              <a:gd name="T49" fmla="*/ 0 h 4017"/>
              <a:gd name="T50" fmla="*/ 2518 w 2694"/>
              <a:gd name="T51" fmla="*/ 715 h 4017"/>
              <a:gd name="T52" fmla="*/ 947 w 2694"/>
              <a:gd name="T53" fmla="*/ 1399 h 4017"/>
              <a:gd name="T54" fmla="*/ 1207 w 2694"/>
              <a:gd name="T55" fmla="*/ 1303 h 4017"/>
              <a:gd name="T56" fmla="*/ 1471 w 2694"/>
              <a:gd name="T57" fmla="*/ 1271 h 4017"/>
              <a:gd name="T58" fmla="*/ 1719 w 2694"/>
              <a:gd name="T59" fmla="*/ 1291 h 4017"/>
              <a:gd name="T60" fmla="*/ 1947 w 2694"/>
              <a:gd name="T61" fmla="*/ 1363 h 4017"/>
              <a:gd name="T62" fmla="*/ 2150 w 2694"/>
              <a:gd name="T63" fmla="*/ 1479 h 4017"/>
              <a:gd name="T64" fmla="*/ 2338 w 2694"/>
              <a:gd name="T65" fmla="*/ 1639 h 4017"/>
              <a:gd name="T66" fmla="*/ 2494 w 2694"/>
              <a:gd name="T67" fmla="*/ 1839 h 4017"/>
              <a:gd name="T68" fmla="*/ 2554 w 2694"/>
              <a:gd name="T69" fmla="*/ 1951 h 4017"/>
              <a:gd name="T70" fmla="*/ 2606 w 2694"/>
              <a:gd name="T71" fmla="*/ 2066 h 4017"/>
              <a:gd name="T72" fmla="*/ 2670 w 2694"/>
              <a:gd name="T73" fmla="*/ 2322 h 4017"/>
              <a:gd name="T74" fmla="*/ 2694 w 2694"/>
              <a:gd name="T75" fmla="*/ 2606 h 4017"/>
              <a:gd name="T76" fmla="*/ 2678 w 2694"/>
              <a:gd name="T77" fmla="*/ 2846 h 4017"/>
              <a:gd name="T78" fmla="*/ 2622 w 2694"/>
              <a:gd name="T79" fmla="*/ 3074 h 4017"/>
              <a:gd name="T80" fmla="*/ 2534 w 2694"/>
              <a:gd name="T81" fmla="*/ 3286 h 4017"/>
              <a:gd name="T82" fmla="*/ 2406 w 2694"/>
              <a:gd name="T83" fmla="*/ 3489 h 4017"/>
              <a:gd name="T84" fmla="*/ 2250 w 2694"/>
              <a:gd name="T85" fmla="*/ 3669 h 4017"/>
              <a:gd name="T86" fmla="*/ 2070 w 2694"/>
              <a:gd name="T87" fmla="*/ 3809 h 4017"/>
              <a:gd name="T88" fmla="*/ 1871 w 2694"/>
              <a:gd name="T89" fmla="*/ 3917 h 4017"/>
              <a:gd name="T90" fmla="*/ 1727 w 2694"/>
              <a:gd name="T91" fmla="*/ 3965 h 4017"/>
              <a:gd name="T92" fmla="*/ 1571 w 2694"/>
              <a:gd name="T93" fmla="*/ 4001 h 4017"/>
              <a:gd name="T94" fmla="*/ 1323 w 2694"/>
              <a:gd name="T95" fmla="*/ 4017 h 4017"/>
              <a:gd name="T96" fmla="*/ 1059 w 2694"/>
              <a:gd name="T97" fmla="*/ 4001 h 4017"/>
              <a:gd name="T98" fmla="*/ 819 w 2694"/>
              <a:gd name="T99" fmla="*/ 3945 h 4017"/>
              <a:gd name="T100" fmla="*/ 608 w 2694"/>
              <a:gd name="T101" fmla="*/ 3849 h 4017"/>
              <a:gd name="T102" fmla="*/ 420 w 2694"/>
              <a:gd name="T103" fmla="*/ 3721 h 4017"/>
              <a:gd name="T104" fmla="*/ 260 w 2694"/>
              <a:gd name="T105" fmla="*/ 3557 h 4017"/>
              <a:gd name="T106" fmla="*/ 140 w 2694"/>
              <a:gd name="T107" fmla="*/ 3369 h 4017"/>
              <a:gd name="T108" fmla="*/ 52 w 2694"/>
              <a:gd name="T109" fmla="*/ 3158 h 4017"/>
              <a:gd name="T110" fmla="*/ 0 w 2694"/>
              <a:gd name="T111" fmla="*/ 2918 h 401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694"/>
              <a:gd name="T169" fmla="*/ 0 h 4017"/>
              <a:gd name="T170" fmla="*/ 2694 w 2694"/>
              <a:gd name="T171" fmla="*/ 4017 h 401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694" h="4017">
                <a:moveTo>
                  <a:pt x="0" y="2918"/>
                </a:moveTo>
                <a:lnTo>
                  <a:pt x="763" y="2842"/>
                </a:lnTo>
                <a:lnTo>
                  <a:pt x="775" y="2902"/>
                </a:lnTo>
                <a:lnTo>
                  <a:pt x="791" y="2962"/>
                </a:lnTo>
                <a:lnTo>
                  <a:pt x="831" y="3074"/>
                </a:lnTo>
                <a:lnTo>
                  <a:pt x="887" y="3170"/>
                </a:lnTo>
                <a:lnTo>
                  <a:pt x="959" y="3254"/>
                </a:lnTo>
                <a:lnTo>
                  <a:pt x="1043" y="3318"/>
                </a:lnTo>
                <a:lnTo>
                  <a:pt x="1131" y="3365"/>
                </a:lnTo>
                <a:lnTo>
                  <a:pt x="1227" y="3393"/>
                </a:lnTo>
                <a:lnTo>
                  <a:pt x="1279" y="3401"/>
                </a:lnTo>
                <a:lnTo>
                  <a:pt x="1331" y="3401"/>
                </a:lnTo>
                <a:lnTo>
                  <a:pt x="1447" y="3389"/>
                </a:lnTo>
                <a:lnTo>
                  <a:pt x="1551" y="3353"/>
                </a:lnTo>
                <a:lnTo>
                  <a:pt x="1603" y="3326"/>
                </a:lnTo>
                <a:lnTo>
                  <a:pt x="1651" y="3294"/>
                </a:lnTo>
                <a:lnTo>
                  <a:pt x="1695" y="3254"/>
                </a:lnTo>
                <a:lnTo>
                  <a:pt x="1739" y="3210"/>
                </a:lnTo>
                <a:lnTo>
                  <a:pt x="1779" y="3158"/>
                </a:lnTo>
                <a:lnTo>
                  <a:pt x="1811" y="3098"/>
                </a:lnTo>
                <a:lnTo>
                  <a:pt x="1839" y="3034"/>
                </a:lnTo>
                <a:lnTo>
                  <a:pt x="1863" y="2962"/>
                </a:lnTo>
                <a:lnTo>
                  <a:pt x="1895" y="2802"/>
                </a:lnTo>
                <a:lnTo>
                  <a:pt x="1903" y="2714"/>
                </a:lnTo>
                <a:lnTo>
                  <a:pt x="1903" y="2618"/>
                </a:lnTo>
                <a:lnTo>
                  <a:pt x="1903" y="2530"/>
                </a:lnTo>
                <a:lnTo>
                  <a:pt x="1895" y="2446"/>
                </a:lnTo>
                <a:lnTo>
                  <a:pt x="1883" y="2370"/>
                </a:lnTo>
                <a:lnTo>
                  <a:pt x="1863" y="2298"/>
                </a:lnTo>
                <a:lnTo>
                  <a:pt x="1839" y="2230"/>
                </a:lnTo>
                <a:lnTo>
                  <a:pt x="1811" y="2170"/>
                </a:lnTo>
                <a:lnTo>
                  <a:pt x="1779" y="2114"/>
                </a:lnTo>
                <a:lnTo>
                  <a:pt x="1739" y="2066"/>
                </a:lnTo>
                <a:lnTo>
                  <a:pt x="1695" y="2022"/>
                </a:lnTo>
                <a:lnTo>
                  <a:pt x="1651" y="1987"/>
                </a:lnTo>
                <a:lnTo>
                  <a:pt x="1599" y="1955"/>
                </a:lnTo>
                <a:lnTo>
                  <a:pt x="1547" y="1927"/>
                </a:lnTo>
                <a:lnTo>
                  <a:pt x="1495" y="1907"/>
                </a:lnTo>
                <a:lnTo>
                  <a:pt x="1435" y="1895"/>
                </a:lnTo>
                <a:lnTo>
                  <a:pt x="1307" y="1883"/>
                </a:lnTo>
                <a:lnTo>
                  <a:pt x="1227" y="1887"/>
                </a:lnTo>
                <a:lnTo>
                  <a:pt x="1147" y="1899"/>
                </a:lnTo>
                <a:lnTo>
                  <a:pt x="1071" y="1923"/>
                </a:lnTo>
                <a:lnTo>
                  <a:pt x="995" y="1955"/>
                </a:lnTo>
                <a:lnTo>
                  <a:pt x="923" y="1995"/>
                </a:lnTo>
                <a:lnTo>
                  <a:pt x="851" y="2046"/>
                </a:lnTo>
                <a:lnTo>
                  <a:pt x="783" y="2106"/>
                </a:lnTo>
                <a:lnTo>
                  <a:pt x="715" y="2174"/>
                </a:lnTo>
                <a:lnTo>
                  <a:pt x="92" y="2082"/>
                </a:lnTo>
                <a:lnTo>
                  <a:pt x="488" y="0"/>
                </a:lnTo>
                <a:lnTo>
                  <a:pt x="2518" y="0"/>
                </a:lnTo>
                <a:lnTo>
                  <a:pt x="2518" y="715"/>
                </a:lnTo>
                <a:lnTo>
                  <a:pt x="1067" y="715"/>
                </a:lnTo>
                <a:lnTo>
                  <a:pt x="947" y="1399"/>
                </a:lnTo>
                <a:lnTo>
                  <a:pt x="1079" y="1343"/>
                </a:lnTo>
                <a:lnTo>
                  <a:pt x="1207" y="1303"/>
                </a:lnTo>
                <a:lnTo>
                  <a:pt x="1339" y="1279"/>
                </a:lnTo>
                <a:lnTo>
                  <a:pt x="1471" y="1271"/>
                </a:lnTo>
                <a:lnTo>
                  <a:pt x="1599" y="1275"/>
                </a:lnTo>
                <a:lnTo>
                  <a:pt x="1719" y="1291"/>
                </a:lnTo>
                <a:lnTo>
                  <a:pt x="1835" y="1323"/>
                </a:lnTo>
                <a:lnTo>
                  <a:pt x="1947" y="1363"/>
                </a:lnTo>
                <a:lnTo>
                  <a:pt x="2050" y="1415"/>
                </a:lnTo>
                <a:lnTo>
                  <a:pt x="2150" y="1479"/>
                </a:lnTo>
                <a:lnTo>
                  <a:pt x="2246" y="1555"/>
                </a:lnTo>
                <a:lnTo>
                  <a:pt x="2338" y="1639"/>
                </a:lnTo>
                <a:lnTo>
                  <a:pt x="2422" y="1739"/>
                </a:lnTo>
                <a:lnTo>
                  <a:pt x="2494" y="1839"/>
                </a:lnTo>
                <a:lnTo>
                  <a:pt x="2526" y="1895"/>
                </a:lnTo>
                <a:lnTo>
                  <a:pt x="2554" y="1951"/>
                </a:lnTo>
                <a:lnTo>
                  <a:pt x="2582" y="2007"/>
                </a:lnTo>
                <a:lnTo>
                  <a:pt x="2606" y="2066"/>
                </a:lnTo>
                <a:lnTo>
                  <a:pt x="2646" y="2190"/>
                </a:lnTo>
                <a:lnTo>
                  <a:pt x="2670" y="2322"/>
                </a:lnTo>
                <a:lnTo>
                  <a:pt x="2690" y="2462"/>
                </a:lnTo>
                <a:lnTo>
                  <a:pt x="2694" y="2606"/>
                </a:lnTo>
                <a:lnTo>
                  <a:pt x="2690" y="2726"/>
                </a:lnTo>
                <a:lnTo>
                  <a:pt x="2678" y="2846"/>
                </a:lnTo>
                <a:lnTo>
                  <a:pt x="2654" y="2962"/>
                </a:lnTo>
                <a:lnTo>
                  <a:pt x="2622" y="3074"/>
                </a:lnTo>
                <a:lnTo>
                  <a:pt x="2582" y="3182"/>
                </a:lnTo>
                <a:lnTo>
                  <a:pt x="2534" y="3286"/>
                </a:lnTo>
                <a:lnTo>
                  <a:pt x="2474" y="3389"/>
                </a:lnTo>
                <a:lnTo>
                  <a:pt x="2406" y="3489"/>
                </a:lnTo>
                <a:lnTo>
                  <a:pt x="2306" y="3613"/>
                </a:lnTo>
                <a:lnTo>
                  <a:pt x="2250" y="3669"/>
                </a:lnTo>
                <a:lnTo>
                  <a:pt x="2194" y="3721"/>
                </a:lnTo>
                <a:lnTo>
                  <a:pt x="2070" y="3809"/>
                </a:lnTo>
                <a:lnTo>
                  <a:pt x="1943" y="3885"/>
                </a:lnTo>
                <a:lnTo>
                  <a:pt x="1871" y="3917"/>
                </a:lnTo>
                <a:lnTo>
                  <a:pt x="1799" y="3945"/>
                </a:lnTo>
                <a:lnTo>
                  <a:pt x="1727" y="3965"/>
                </a:lnTo>
                <a:lnTo>
                  <a:pt x="1651" y="3985"/>
                </a:lnTo>
                <a:lnTo>
                  <a:pt x="1571" y="4001"/>
                </a:lnTo>
                <a:lnTo>
                  <a:pt x="1491" y="4009"/>
                </a:lnTo>
                <a:lnTo>
                  <a:pt x="1323" y="4017"/>
                </a:lnTo>
                <a:lnTo>
                  <a:pt x="1187" y="4013"/>
                </a:lnTo>
                <a:lnTo>
                  <a:pt x="1059" y="4001"/>
                </a:lnTo>
                <a:lnTo>
                  <a:pt x="935" y="3977"/>
                </a:lnTo>
                <a:lnTo>
                  <a:pt x="819" y="3945"/>
                </a:lnTo>
                <a:lnTo>
                  <a:pt x="707" y="3901"/>
                </a:lnTo>
                <a:lnTo>
                  <a:pt x="608" y="3849"/>
                </a:lnTo>
                <a:lnTo>
                  <a:pt x="508" y="3789"/>
                </a:lnTo>
                <a:lnTo>
                  <a:pt x="420" y="3721"/>
                </a:lnTo>
                <a:lnTo>
                  <a:pt x="336" y="3641"/>
                </a:lnTo>
                <a:lnTo>
                  <a:pt x="260" y="3557"/>
                </a:lnTo>
                <a:lnTo>
                  <a:pt x="196" y="3469"/>
                </a:lnTo>
                <a:lnTo>
                  <a:pt x="140" y="3369"/>
                </a:lnTo>
                <a:lnTo>
                  <a:pt x="92" y="3270"/>
                </a:lnTo>
                <a:lnTo>
                  <a:pt x="52" y="3158"/>
                </a:lnTo>
                <a:lnTo>
                  <a:pt x="20" y="3042"/>
                </a:lnTo>
                <a:lnTo>
                  <a:pt x="0" y="2918"/>
                </a:lnTo>
                <a:close/>
              </a:path>
            </a:pathLst>
          </a:custGeom>
          <a:solidFill>
            <a:srgbClr val="ADC1CE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FBFA-451E-4FB1-932C-B148C6DA98A7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1150938" y="1150938"/>
            <a:ext cx="3405187" cy="5197475"/>
            <a:chOff x="2967" y="104"/>
            <a:chExt cx="2680" cy="4093"/>
          </a:xfrm>
        </p:grpSpPr>
        <p:sp>
          <p:nvSpPr>
            <p:cNvPr id="8" name="Freeform 3"/>
            <p:cNvSpPr>
              <a:spLocks/>
            </p:cNvSpPr>
            <p:nvPr/>
          </p:nvSpPr>
          <p:spPr bwMode="auto">
            <a:xfrm>
              <a:off x="2967" y="104"/>
              <a:ext cx="2680" cy="4093"/>
            </a:xfrm>
            <a:custGeom>
              <a:avLst/>
              <a:gdLst>
                <a:gd name="T0" fmla="*/ 1860 w 2680"/>
                <a:gd name="T1" fmla="*/ 1080 h 4093"/>
                <a:gd name="T2" fmla="*/ 1812 w 2680"/>
                <a:gd name="T3" fmla="*/ 880 h 4093"/>
                <a:gd name="T4" fmla="*/ 1720 w 2680"/>
                <a:gd name="T5" fmla="*/ 740 h 4093"/>
                <a:gd name="T6" fmla="*/ 1588 w 2680"/>
                <a:gd name="T7" fmla="*/ 660 h 4093"/>
                <a:gd name="T8" fmla="*/ 1420 w 2680"/>
                <a:gd name="T9" fmla="*/ 632 h 4093"/>
                <a:gd name="T10" fmla="*/ 1248 w 2680"/>
                <a:gd name="T11" fmla="*/ 660 h 4093"/>
                <a:gd name="T12" fmla="*/ 1144 w 2680"/>
                <a:gd name="T13" fmla="*/ 716 h 4093"/>
                <a:gd name="T14" fmla="*/ 1052 w 2680"/>
                <a:gd name="T15" fmla="*/ 800 h 4093"/>
                <a:gd name="T16" fmla="*/ 968 w 2680"/>
                <a:gd name="T17" fmla="*/ 912 h 4093"/>
                <a:gd name="T18" fmla="*/ 900 w 2680"/>
                <a:gd name="T19" fmla="*/ 1080 h 4093"/>
                <a:gd name="T20" fmla="*/ 848 w 2680"/>
                <a:gd name="T21" fmla="*/ 1308 h 4093"/>
                <a:gd name="T22" fmla="*/ 808 w 2680"/>
                <a:gd name="T23" fmla="*/ 1596 h 4093"/>
                <a:gd name="T24" fmla="*/ 872 w 2680"/>
                <a:gd name="T25" fmla="*/ 1680 h 4093"/>
                <a:gd name="T26" fmla="*/ 1032 w 2680"/>
                <a:gd name="T27" fmla="*/ 1552 h 4093"/>
                <a:gd name="T28" fmla="*/ 1164 w 2680"/>
                <a:gd name="T29" fmla="*/ 1488 h 4093"/>
                <a:gd name="T30" fmla="*/ 1304 w 2680"/>
                <a:gd name="T31" fmla="*/ 1444 h 4093"/>
                <a:gd name="T32" fmla="*/ 1512 w 2680"/>
                <a:gd name="T33" fmla="*/ 1420 h 4093"/>
                <a:gd name="T34" fmla="*/ 1744 w 2680"/>
                <a:gd name="T35" fmla="*/ 1444 h 4093"/>
                <a:gd name="T36" fmla="*/ 1956 w 2680"/>
                <a:gd name="T37" fmla="*/ 1512 h 4093"/>
                <a:gd name="T38" fmla="*/ 2152 w 2680"/>
                <a:gd name="T39" fmla="*/ 1628 h 4093"/>
                <a:gd name="T40" fmla="*/ 2332 w 2680"/>
                <a:gd name="T41" fmla="*/ 1788 h 4093"/>
                <a:gd name="T42" fmla="*/ 2484 w 2680"/>
                <a:gd name="T43" fmla="*/ 1984 h 4093"/>
                <a:gd name="T44" fmla="*/ 2592 w 2680"/>
                <a:gd name="T45" fmla="*/ 2209 h 4093"/>
                <a:gd name="T46" fmla="*/ 2656 w 2680"/>
                <a:gd name="T47" fmla="*/ 2457 h 4093"/>
                <a:gd name="T48" fmla="*/ 2680 w 2680"/>
                <a:gd name="T49" fmla="*/ 2733 h 4093"/>
                <a:gd name="T50" fmla="*/ 2656 w 2680"/>
                <a:gd name="T51" fmla="*/ 3029 h 4093"/>
                <a:gd name="T52" fmla="*/ 2588 w 2680"/>
                <a:gd name="T53" fmla="*/ 3289 h 4093"/>
                <a:gd name="T54" fmla="*/ 2476 w 2680"/>
                <a:gd name="T55" fmla="*/ 3521 h 4093"/>
                <a:gd name="T56" fmla="*/ 2316 w 2680"/>
                <a:gd name="T57" fmla="*/ 3721 h 4093"/>
                <a:gd name="T58" fmla="*/ 2124 w 2680"/>
                <a:gd name="T59" fmla="*/ 3885 h 4093"/>
                <a:gd name="T60" fmla="*/ 1904 w 2680"/>
                <a:gd name="T61" fmla="*/ 4001 h 4093"/>
                <a:gd name="T62" fmla="*/ 1660 w 2680"/>
                <a:gd name="T63" fmla="*/ 4069 h 4093"/>
                <a:gd name="T64" fmla="*/ 1392 w 2680"/>
                <a:gd name="T65" fmla="*/ 4093 h 4093"/>
                <a:gd name="T66" fmla="*/ 1172 w 2680"/>
                <a:gd name="T67" fmla="*/ 4077 h 4093"/>
                <a:gd name="T68" fmla="*/ 1032 w 2680"/>
                <a:gd name="T69" fmla="*/ 4049 h 4093"/>
                <a:gd name="T70" fmla="*/ 836 w 2680"/>
                <a:gd name="T71" fmla="*/ 3977 h 4093"/>
                <a:gd name="T72" fmla="*/ 716 w 2680"/>
                <a:gd name="T73" fmla="*/ 3909 h 4093"/>
                <a:gd name="T74" fmla="*/ 492 w 2680"/>
                <a:gd name="T75" fmla="*/ 3733 h 4093"/>
                <a:gd name="T76" fmla="*/ 344 w 2680"/>
                <a:gd name="T77" fmla="*/ 3561 h 4093"/>
                <a:gd name="T78" fmla="*/ 220 w 2680"/>
                <a:gd name="T79" fmla="*/ 3349 h 4093"/>
                <a:gd name="T80" fmla="*/ 100 w 2680"/>
                <a:gd name="T81" fmla="*/ 3001 h 4093"/>
                <a:gd name="T82" fmla="*/ 24 w 2680"/>
                <a:gd name="T83" fmla="*/ 2577 h 4093"/>
                <a:gd name="T84" fmla="*/ 0 w 2680"/>
                <a:gd name="T85" fmla="*/ 2077 h 4093"/>
                <a:gd name="T86" fmla="*/ 28 w 2680"/>
                <a:gd name="T87" fmla="*/ 1564 h 4093"/>
                <a:gd name="T88" fmla="*/ 104 w 2680"/>
                <a:gd name="T89" fmla="*/ 1128 h 4093"/>
                <a:gd name="T90" fmla="*/ 192 w 2680"/>
                <a:gd name="T91" fmla="*/ 852 h 4093"/>
                <a:gd name="T92" fmla="*/ 272 w 2680"/>
                <a:gd name="T93" fmla="*/ 692 h 4093"/>
                <a:gd name="T94" fmla="*/ 360 w 2680"/>
                <a:gd name="T95" fmla="*/ 548 h 4093"/>
                <a:gd name="T96" fmla="*/ 516 w 2680"/>
                <a:gd name="T97" fmla="*/ 372 h 4093"/>
                <a:gd name="T98" fmla="*/ 748 w 2680"/>
                <a:gd name="T99" fmla="*/ 188 h 4093"/>
                <a:gd name="T100" fmla="*/ 944 w 2680"/>
                <a:gd name="T101" fmla="*/ 92 h 4093"/>
                <a:gd name="T102" fmla="*/ 1156 w 2680"/>
                <a:gd name="T103" fmla="*/ 28 h 4093"/>
                <a:gd name="T104" fmla="*/ 1308 w 2680"/>
                <a:gd name="T105" fmla="*/ 8 h 4093"/>
                <a:gd name="T106" fmla="*/ 1580 w 2680"/>
                <a:gd name="T107" fmla="*/ 4 h 4093"/>
                <a:gd name="T108" fmla="*/ 1788 w 2680"/>
                <a:gd name="T109" fmla="*/ 36 h 4093"/>
                <a:gd name="T110" fmla="*/ 1976 w 2680"/>
                <a:gd name="T111" fmla="*/ 100 h 4093"/>
                <a:gd name="T112" fmla="*/ 2144 w 2680"/>
                <a:gd name="T113" fmla="*/ 196 h 4093"/>
                <a:gd name="T114" fmla="*/ 2292 w 2680"/>
                <a:gd name="T115" fmla="*/ 324 h 4093"/>
                <a:gd name="T116" fmla="*/ 2416 w 2680"/>
                <a:gd name="T117" fmla="*/ 480 h 4093"/>
                <a:gd name="T118" fmla="*/ 2512 w 2680"/>
                <a:gd name="T119" fmla="*/ 664 h 4093"/>
                <a:gd name="T120" fmla="*/ 2580 w 2680"/>
                <a:gd name="T121" fmla="*/ 880 h 409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680"/>
                <a:gd name="T184" fmla="*/ 0 h 4093"/>
                <a:gd name="T185" fmla="*/ 2680 w 2680"/>
                <a:gd name="T186" fmla="*/ 4093 h 409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680" h="4093">
                  <a:moveTo>
                    <a:pt x="2604" y="996"/>
                  </a:moveTo>
                  <a:lnTo>
                    <a:pt x="1860" y="1080"/>
                  </a:lnTo>
                  <a:lnTo>
                    <a:pt x="1840" y="972"/>
                  </a:lnTo>
                  <a:lnTo>
                    <a:pt x="1812" y="880"/>
                  </a:lnTo>
                  <a:lnTo>
                    <a:pt x="1772" y="804"/>
                  </a:lnTo>
                  <a:lnTo>
                    <a:pt x="1720" y="740"/>
                  </a:lnTo>
                  <a:lnTo>
                    <a:pt x="1656" y="692"/>
                  </a:lnTo>
                  <a:lnTo>
                    <a:pt x="1588" y="660"/>
                  </a:lnTo>
                  <a:lnTo>
                    <a:pt x="1508" y="640"/>
                  </a:lnTo>
                  <a:lnTo>
                    <a:pt x="1420" y="632"/>
                  </a:lnTo>
                  <a:lnTo>
                    <a:pt x="1304" y="644"/>
                  </a:lnTo>
                  <a:lnTo>
                    <a:pt x="1248" y="660"/>
                  </a:lnTo>
                  <a:lnTo>
                    <a:pt x="1196" y="684"/>
                  </a:lnTo>
                  <a:lnTo>
                    <a:pt x="1144" y="716"/>
                  </a:lnTo>
                  <a:lnTo>
                    <a:pt x="1096" y="756"/>
                  </a:lnTo>
                  <a:lnTo>
                    <a:pt x="1052" y="800"/>
                  </a:lnTo>
                  <a:lnTo>
                    <a:pt x="1008" y="848"/>
                  </a:lnTo>
                  <a:lnTo>
                    <a:pt x="968" y="912"/>
                  </a:lnTo>
                  <a:lnTo>
                    <a:pt x="932" y="988"/>
                  </a:lnTo>
                  <a:lnTo>
                    <a:pt x="900" y="1080"/>
                  </a:lnTo>
                  <a:lnTo>
                    <a:pt x="872" y="1188"/>
                  </a:lnTo>
                  <a:lnTo>
                    <a:pt x="848" y="1308"/>
                  </a:lnTo>
                  <a:lnTo>
                    <a:pt x="828" y="1444"/>
                  </a:lnTo>
                  <a:lnTo>
                    <a:pt x="808" y="1596"/>
                  </a:lnTo>
                  <a:lnTo>
                    <a:pt x="796" y="1760"/>
                  </a:lnTo>
                  <a:lnTo>
                    <a:pt x="872" y="1680"/>
                  </a:lnTo>
                  <a:lnTo>
                    <a:pt x="948" y="1612"/>
                  </a:lnTo>
                  <a:lnTo>
                    <a:pt x="1032" y="1552"/>
                  </a:lnTo>
                  <a:lnTo>
                    <a:pt x="1120" y="1508"/>
                  </a:lnTo>
                  <a:lnTo>
                    <a:pt x="1164" y="1488"/>
                  </a:lnTo>
                  <a:lnTo>
                    <a:pt x="1212" y="1468"/>
                  </a:lnTo>
                  <a:lnTo>
                    <a:pt x="1304" y="1444"/>
                  </a:lnTo>
                  <a:lnTo>
                    <a:pt x="1408" y="1428"/>
                  </a:lnTo>
                  <a:lnTo>
                    <a:pt x="1512" y="1420"/>
                  </a:lnTo>
                  <a:lnTo>
                    <a:pt x="1628" y="1428"/>
                  </a:lnTo>
                  <a:lnTo>
                    <a:pt x="1744" y="1444"/>
                  </a:lnTo>
                  <a:lnTo>
                    <a:pt x="1852" y="1472"/>
                  </a:lnTo>
                  <a:lnTo>
                    <a:pt x="1956" y="1512"/>
                  </a:lnTo>
                  <a:lnTo>
                    <a:pt x="2056" y="1564"/>
                  </a:lnTo>
                  <a:lnTo>
                    <a:pt x="2152" y="1628"/>
                  </a:lnTo>
                  <a:lnTo>
                    <a:pt x="2244" y="1700"/>
                  </a:lnTo>
                  <a:lnTo>
                    <a:pt x="2332" y="1788"/>
                  </a:lnTo>
                  <a:lnTo>
                    <a:pt x="2416" y="1884"/>
                  </a:lnTo>
                  <a:lnTo>
                    <a:pt x="2484" y="1984"/>
                  </a:lnTo>
                  <a:lnTo>
                    <a:pt x="2544" y="2093"/>
                  </a:lnTo>
                  <a:lnTo>
                    <a:pt x="2592" y="2209"/>
                  </a:lnTo>
                  <a:lnTo>
                    <a:pt x="2628" y="2329"/>
                  </a:lnTo>
                  <a:lnTo>
                    <a:pt x="2656" y="2457"/>
                  </a:lnTo>
                  <a:lnTo>
                    <a:pt x="2672" y="2593"/>
                  </a:lnTo>
                  <a:lnTo>
                    <a:pt x="2680" y="2733"/>
                  </a:lnTo>
                  <a:lnTo>
                    <a:pt x="2672" y="2885"/>
                  </a:lnTo>
                  <a:lnTo>
                    <a:pt x="2656" y="3029"/>
                  </a:lnTo>
                  <a:lnTo>
                    <a:pt x="2628" y="3161"/>
                  </a:lnTo>
                  <a:lnTo>
                    <a:pt x="2588" y="3289"/>
                  </a:lnTo>
                  <a:lnTo>
                    <a:pt x="2536" y="3409"/>
                  </a:lnTo>
                  <a:lnTo>
                    <a:pt x="2476" y="3521"/>
                  </a:lnTo>
                  <a:lnTo>
                    <a:pt x="2400" y="3625"/>
                  </a:lnTo>
                  <a:lnTo>
                    <a:pt x="2316" y="3721"/>
                  </a:lnTo>
                  <a:lnTo>
                    <a:pt x="2224" y="3809"/>
                  </a:lnTo>
                  <a:lnTo>
                    <a:pt x="2124" y="3885"/>
                  </a:lnTo>
                  <a:lnTo>
                    <a:pt x="2016" y="3949"/>
                  </a:lnTo>
                  <a:lnTo>
                    <a:pt x="1904" y="4001"/>
                  </a:lnTo>
                  <a:lnTo>
                    <a:pt x="1784" y="4041"/>
                  </a:lnTo>
                  <a:lnTo>
                    <a:pt x="1660" y="4069"/>
                  </a:lnTo>
                  <a:lnTo>
                    <a:pt x="1528" y="4089"/>
                  </a:lnTo>
                  <a:lnTo>
                    <a:pt x="1392" y="4093"/>
                  </a:lnTo>
                  <a:lnTo>
                    <a:pt x="1240" y="4085"/>
                  </a:lnTo>
                  <a:lnTo>
                    <a:pt x="1172" y="4077"/>
                  </a:lnTo>
                  <a:lnTo>
                    <a:pt x="1100" y="4065"/>
                  </a:lnTo>
                  <a:lnTo>
                    <a:pt x="1032" y="4049"/>
                  </a:lnTo>
                  <a:lnTo>
                    <a:pt x="964" y="4029"/>
                  </a:lnTo>
                  <a:lnTo>
                    <a:pt x="836" y="3977"/>
                  </a:lnTo>
                  <a:lnTo>
                    <a:pt x="776" y="3945"/>
                  </a:lnTo>
                  <a:lnTo>
                    <a:pt x="716" y="3909"/>
                  </a:lnTo>
                  <a:lnTo>
                    <a:pt x="600" y="3829"/>
                  </a:lnTo>
                  <a:lnTo>
                    <a:pt x="492" y="3733"/>
                  </a:lnTo>
                  <a:lnTo>
                    <a:pt x="392" y="3625"/>
                  </a:lnTo>
                  <a:lnTo>
                    <a:pt x="344" y="3561"/>
                  </a:lnTo>
                  <a:lnTo>
                    <a:pt x="300" y="3497"/>
                  </a:lnTo>
                  <a:lnTo>
                    <a:pt x="220" y="3349"/>
                  </a:lnTo>
                  <a:lnTo>
                    <a:pt x="152" y="3185"/>
                  </a:lnTo>
                  <a:lnTo>
                    <a:pt x="100" y="3001"/>
                  </a:lnTo>
                  <a:lnTo>
                    <a:pt x="56" y="2797"/>
                  </a:lnTo>
                  <a:lnTo>
                    <a:pt x="24" y="2577"/>
                  </a:lnTo>
                  <a:lnTo>
                    <a:pt x="8" y="2337"/>
                  </a:lnTo>
                  <a:lnTo>
                    <a:pt x="0" y="2077"/>
                  </a:lnTo>
                  <a:lnTo>
                    <a:pt x="8" y="1808"/>
                  </a:lnTo>
                  <a:lnTo>
                    <a:pt x="28" y="1564"/>
                  </a:lnTo>
                  <a:lnTo>
                    <a:pt x="60" y="1336"/>
                  </a:lnTo>
                  <a:lnTo>
                    <a:pt x="104" y="1128"/>
                  </a:lnTo>
                  <a:lnTo>
                    <a:pt x="160" y="936"/>
                  </a:lnTo>
                  <a:lnTo>
                    <a:pt x="192" y="852"/>
                  </a:lnTo>
                  <a:lnTo>
                    <a:pt x="232" y="768"/>
                  </a:lnTo>
                  <a:lnTo>
                    <a:pt x="272" y="692"/>
                  </a:lnTo>
                  <a:lnTo>
                    <a:pt x="312" y="616"/>
                  </a:lnTo>
                  <a:lnTo>
                    <a:pt x="360" y="548"/>
                  </a:lnTo>
                  <a:lnTo>
                    <a:pt x="408" y="488"/>
                  </a:lnTo>
                  <a:lnTo>
                    <a:pt x="516" y="372"/>
                  </a:lnTo>
                  <a:lnTo>
                    <a:pt x="628" y="272"/>
                  </a:lnTo>
                  <a:lnTo>
                    <a:pt x="748" y="188"/>
                  </a:lnTo>
                  <a:lnTo>
                    <a:pt x="876" y="120"/>
                  </a:lnTo>
                  <a:lnTo>
                    <a:pt x="944" y="92"/>
                  </a:lnTo>
                  <a:lnTo>
                    <a:pt x="1012" y="68"/>
                  </a:lnTo>
                  <a:lnTo>
                    <a:pt x="1156" y="28"/>
                  </a:lnTo>
                  <a:lnTo>
                    <a:pt x="1232" y="16"/>
                  </a:lnTo>
                  <a:lnTo>
                    <a:pt x="1308" y="8"/>
                  </a:lnTo>
                  <a:lnTo>
                    <a:pt x="1468" y="0"/>
                  </a:lnTo>
                  <a:lnTo>
                    <a:pt x="1580" y="4"/>
                  </a:lnTo>
                  <a:lnTo>
                    <a:pt x="1684" y="16"/>
                  </a:lnTo>
                  <a:lnTo>
                    <a:pt x="1788" y="36"/>
                  </a:lnTo>
                  <a:lnTo>
                    <a:pt x="1884" y="64"/>
                  </a:lnTo>
                  <a:lnTo>
                    <a:pt x="1976" y="100"/>
                  </a:lnTo>
                  <a:lnTo>
                    <a:pt x="2064" y="144"/>
                  </a:lnTo>
                  <a:lnTo>
                    <a:pt x="2144" y="196"/>
                  </a:lnTo>
                  <a:lnTo>
                    <a:pt x="2220" y="256"/>
                  </a:lnTo>
                  <a:lnTo>
                    <a:pt x="2292" y="324"/>
                  </a:lnTo>
                  <a:lnTo>
                    <a:pt x="2360" y="400"/>
                  </a:lnTo>
                  <a:lnTo>
                    <a:pt x="2416" y="480"/>
                  </a:lnTo>
                  <a:lnTo>
                    <a:pt x="2468" y="568"/>
                  </a:lnTo>
                  <a:lnTo>
                    <a:pt x="2512" y="664"/>
                  </a:lnTo>
                  <a:lnTo>
                    <a:pt x="2548" y="768"/>
                  </a:lnTo>
                  <a:lnTo>
                    <a:pt x="2580" y="880"/>
                  </a:lnTo>
                  <a:lnTo>
                    <a:pt x="2604" y="996"/>
                  </a:lnTo>
                  <a:close/>
                </a:path>
              </a:pathLst>
            </a:custGeom>
            <a:solidFill>
              <a:srgbClr val="ADC1CE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endParaRPr lang="es-ES_tradnl"/>
            </a:p>
          </p:txBody>
        </p:sp>
        <p:sp>
          <p:nvSpPr>
            <p:cNvPr id="9" name="Freeform 4"/>
            <p:cNvSpPr>
              <a:spLocks/>
            </p:cNvSpPr>
            <p:nvPr/>
          </p:nvSpPr>
          <p:spPr bwMode="auto">
            <a:xfrm>
              <a:off x="3831" y="2092"/>
              <a:ext cx="1064" cy="1469"/>
            </a:xfrm>
            <a:custGeom>
              <a:avLst/>
              <a:gdLst>
                <a:gd name="T0" fmla="*/ 0 w 1064"/>
                <a:gd name="T1" fmla="*/ 685 h 1469"/>
                <a:gd name="T2" fmla="*/ 0 w 1064"/>
                <a:gd name="T3" fmla="*/ 777 h 1469"/>
                <a:gd name="T4" fmla="*/ 8 w 1064"/>
                <a:gd name="T5" fmla="*/ 865 h 1469"/>
                <a:gd name="T6" fmla="*/ 24 w 1064"/>
                <a:gd name="T7" fmla="*/ 945 h 1469"/>
                <a:gd name="T8" fmla="*/ 40 w 1064"/>
                <a:gd name="T9" fmla="*/ 1017 h 1469"/>
                <a:gd name="T10" fmla="*/ 96 w 1064"/>
                <a:gd name="T11" fmla="*/ 1153 h 1469"/>
                <a:gd name="T12" fmla="*/ 132 w 1064"/>
                <a:gd name="T13" fmla="*/ 1213 h 1469"/>
                <a:gd name="T14" fmla="*/ 172 w 1064"/>
                <a:gd name="T15" fmla="*/ 1265 h 1469"/>
                <a:gd name="T16" fmla="*/ 260 w 1064"/>
                <a:gd name="T17" fmla="*/ 1353 h 1469"/>
                <a:gd name="T18" fmla="*/ 356 w 1064"/>
                <a:gd name="T19" fmla="*/ 1417 h 1469"/>
                <a:gd name="T20" fmla="*/ 456 w 1064"/>
                <a:gd name="T21" fmla="*/ 1457 h 1469"/>
                <a:gd name="T22" fmla="*/ 564 w 1064"/>
                <a:gd name="T23" fmla="*/ 1469 h 1469"/>
                <a:gd name="T24" fmla="*/ 668 w 1064"/>
                <a:gd name="T25" fmla="*/ 1457 h 1469"/>
                <a:gd name="T26" fmla="*/ 716 w 1064"/>
                <a:gd name="T27" fmla="*/ 1445 h 1469"/>
                <a:gd name="T28" fmla="*/ 760 w 1064"/>
                <a:gd name="T29" fmla="*/ 1429 h 1469"/>
                <a:gd name="T30" fmla="*/ 844 w 1064"/>
                <a:gd name="T31" fmla="*/ 1373 h 1469"/>
                <a:gd name="T32" fmla="*/ 884 w 1064"/>
                <a:gd name="T33" fmla="*/ 1341 h 1469"/>
                <a:gd name="T34" fmla="*/ 920 w 1064"/>
                <a:gd name="T35" fmla="*/ 1301 h 1469"/>
                <a:gd name="T36" fmla="*/ 984 w 1064"/>
                <a:gd name="T37" fmla="*/ 1205 h 1469"/>
                <a:gd name="T38" fmla="*/ 1008 w 1064"/>
                <a:gd name="T39" fmla="*/ 1145 h 1469"/>
                <a:gd name="T40" fmla="*/ 1028 w 1064"/>
                <a:gd name="T41" fmla="*/ 1081 h 1469"/>
                <a:gd name="T42" fmla="*/ 1052 w 1064"/>
                <a:gd name="T43" fmla="*/ 933 h 1469"/>
                <a:gd name="T44" fmla="*/ 1064 w 1064"/>
                <a:gd name="T45" fmla="*/ 757 h 1469"/>
                <a:gd name="T46" fmla="*/ 1052 w 1064"/>
                <a:gd name="T47" fmla="*/ 573 h 1469"/>
                <a:gd name="T48" fmla="*/ 1024 w 1064"/>
                <a:gd name="T49" fmla="*/ 417 h 1469"/>
                <a:gd name="T50" fmla="*/ 1004 w 1064"/>
                <a:gd name="T51" fmla="*/ 349 h 1469"/>
                <a:gd name="T52" fmla="*/ 976 w 1064"/>
                <a:gd name="T53" fmla="*/ 289 h 1469"/>
                <a:gd name="T54" fmla="*/ 944 w 1064"/>
                <a:gd name="T55" fmla="*/ 233 h 1469"/>
                <a:gd name="T56" fmla="*/ 908 w 1064"/>
                <a:gd name="T57" fmla="*/ 185 h 1469"/>
                <a:gd name="T58" fmla="*/ 868 w 1064"/>
                <a:gd name="T59" fmla="*/ 141 h 1469"/>
                <a:gd name="T60" fmla="*/ 828 w 1064"/>
                <a:gd name="T61" fmla="*/ 105 h 1469"/>
                <a:gd name="T62" fmla="*/ 784 w 1064"/>
                <a:gd name="T63" fmla="*/ 73 h 1469"/>
                <a:gd name="T64" fmla="*/ 736 w 1064"/>
                <a:gd name="T65" fmla="*/ 44 h 1469"/>
                <a:gd name="T66" fmla="*/ 688 w 1064"/>
                <a:gd name="T67" fmla="*/ 24 h 1469"/>
                <a:gd name="T68" fmla="*/ 636 w 1064"/>
                <a:gd name="T69" fmla="*/ 12 h 1469"/>
                <a:gd name="T70" fmla="*/ 528 w 1064"/>
                <a:gd name="T71" fmla="*/ 0 h 1469"/>
                <a:gd name="T72" fmla="*/ 420 w 1064"/>
                <a:gd name="T73" fmla="*/ 12 h 1469"/>
                <a:gd name="T74" fmla="*/ 320 w 1064"/>
                <a:gd name="T75" fmla="*/ 44 h 1469"/>
                <a:gd name="T76" fmla="*/ 276 w 1064"/>
                <a:gd name="T77" fmla="*/ 69 h 1469"/>
                <a:gd name="T78" fmla="*/ 232 w 1064"/>
                <a:gd name="T79" fmla="*/ 97 h 1469"/>
                <a:gd name="T80" fmla="*/ 192 w 1064"/>
                <a:gd name="T81" fmla="*/ 133 h 1469"/>
                <a:gd name="T82" fmla="*/ 152 w 1064"/>
                <a:gd name="T83" fmla="*/ 177 h 1469"/>
                <a:gd name="T84" fmla="*/ 116 w 1064"/>
                <a:gd name="T85" fmla="*/ 221 h 1469"/>
                <a:gd name="T86" fmla="*/ 84 w 1064"/>
                <a:gd name="T87" fmla="*/ 273 h 1469"/>
                <a:gd name="T88" fmla="*/ 60 w 1064"/>
                <a:gd name="T89" fmla="*/ 329 h 1469"/>
                <a:gd name="T90" fmla="*/ 36 w 1064"/>
                <a:gd name="T91" fmla="*/ 389 h 1469"/>
                <a:gd name="T92" fmla="*/ 20 w 1064"/>
                <a:gd name="T93" fmla="*/ 457 h 1469"/>
                <a:gd name="T94" fmla="*/ 8 w 1064"/>
                <a:gd name="T95" fmla="*/ 529 h 1469"/>
                <a:gd name="T96" fmla="*/ 0 w 1064"/>
                <a:gd name="T97" fmla="*/ 605 h 1469"/>
                <a:gd name="T98" fmla="*/ 0 w 1064"/>
                <a:gd name="T99" fmla="*/ 685 h 146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64"/>
                <a:gd name="T151" fmla="*/ 0 h 1469"/>
                <a:gd name="T152" fmla="*/ 1064 w 1064"/>
                <a:gd name="T153" fmla="*/ 1469 h 146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64" h="1469">
                  <a:moveTo>
                    <a:pt x="0" y="685"/>
                  </a:moveTo>
                  <a:lnTo>
                    <a:pt x="0" y="777"/>
                  </a:lnTo>
                  <a:lnTo>
                    <a:pt x="8" y="865"/>
                  </a:lnTo>
                  <a:lnTo>
                    <a:pt x="24" y="945"/>
                  </a:lnTo>
                  <a:lnTo>
                    <a:pt x="40" y="1017"/>
                  </a:lnTo>
                  <a:lnTo>
                    <a:pt x="96" y="1153"/>
                  </a:lnTo>
                  <a:lnTo>
                    <a:pt x="132" y="1213"/>
                  </a:lnTo>
                  <a:lnTo>
                    <a:pt x="172" y="1265"/>
                  </a:lnTo>
                  <a:lnTo>
                    <a:pt x="260" y="1353"/>
                  </a:lnTo>
                  <a:lnTo>
                    <a:pt x="356" y="1417"/>
                  </a:lnTo>
                  <a:lnTo>
                    <a:pt x="456" y="1457"/>
                  </a:lnTo>
                  <a:lnTo>
                    <a:pt x="564" y="1469"/>
                  </a:lnTo>
                  <a:lnTo>
                    <a:pt x="668" y="1457"/>
                  </a:lnTo>
                  <a:lnTo>
                    <a:pt x="716" y="1445"/>
                  </a:lnTo>
                  <a:lnTo>
                    <a:pt x="760" y="1429"/>
                  </a:lnTo>
                  <a:lnTo>
                    <a:pt x="844" y="1373"/>
                  </a:lnTo>
                  <a:lnTo>
                    <a:pt x="884" y="1341"/>
                  </a:lnTo>
                  <a:lnTo>
                    <a:pt x="920" y="1301"/>
                  </a:lnTo>
                  <a:lnTo>
                    <a:pt x="984" y="1205"/>
                  </a:lnTo>
                  <a:lnTo>
                    <a:pt x="1008" y="1145"/>
                  </a:lnTo>
                  <a:lnTo>
                    <a:pt x="1028" y="1081"/>
                  </a:lnTo>
                  <a:lnTo>
                    <a:pt x="1052" y="933"/>
                  </a:lnTo>
                  <a:lnTo>
                    <a:pt x="1064" y="757"/>
                  </a:lnTo>
                  <a:lnTo>
                    <a:pt x="1052" y="573"/>
                  </a:lnTo>
                  <a:lnTo>
                    <a:pt x="1024" y="417"/>
                  </a:lnTo>
                  <a:lnTo>
                    <a:pt x="1004" y="349"/>
                  </a:lnTo>
                  <a:lnTo>
                    <a:pt x="976" y="289"/>
                  </a:lnTo>
                  <a:lnTo>
                    <a:pt x="944" y="233"/>
                  </a:lnTo>
                  <a:lnTo>
                    <a:pt x="908" y="185"/>
                  </a:lnTo>
                  <a:lnTo>
                    <a:pt x="868" y="141"/>
                  </a:lnTo>
                  <a:lnTo>
                    <a:pt x="828" y="105"/>
                  </a:lnTo>
                  <a:lnTo>
                    <a:pt x="784" y="73"/>
                  </a:lnTo>
                  <a:lnTo>
                    <a:pt x="736" y="44"/>
                  </a:lnTo>
                  <a:lnTo>
                    <a:pt x="688" y="24"/>
                  </a:lnTo>
                  <a:lnTo>
                    <a:pt x="636" y="12"/>
                  </a:lnTo>
                  <a:lnTo>
                    <a:pt x="528" y="0"/>
                  </a:lnTo>
                  <a:lnTo>
                    <a:pt x="420" y="12"/>
                  </a:lnTo>
                  <a:lnTo>
                    <a:pt x="320" y="44"/>
                  </a:lnTo>
                  <a:lnTo>
                    <a:pt x="276" y="69"/>
                  </a:lnTo>
                  <a:lnTo>
                    <a:pt x="232" y="97"/>
                  </a:lnTo>
                  <a:lnTo>
                    <a:pt x="192" y="133"/>
                  </a:lnTo>
                  <a:lnTo>
                    <a:pt x="152" y="177"/>
                  </a:lnTo>
                  <a:lnTo>
                    <a:pt x="116" y="221"/>
                  </a:lnTo>
                  <a:lnTo>
                    <a:pt x="84" y="273"/>
                  </a:lnTo>
                  <a:lnTo>
                    <a:pt x="60" y="329"/>
                  </a:lnTo>
                  <a:lnTo>
                    <a:pt x="36" y="389"/>
                  </a:lnTo>
                  <a:lnTo>
                    <a:pt x="20" y="457"/>
                  </a:lnTo>
                  <a:lnTo>
                    <a:pt x="8" y="529"/>
                  </a:lnTo>
                  <a:lnTo>
                    <a:pt x="0" y="605"/>
                  </a:lnTo>
                  <a:lnTo>
                    <a:pt x="0" y="68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endParaRPr lang="es-ES_tradnl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A7AE3-76AC-425C-A94F-B0A9A1946689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10" name="Freeform 2"/>
          <p:cNvSpPr>
            <a:spLocks/>
          </p:cNvSpPr>
          <p:nvPr userDrawn="1"/>
        </p:nvSpPr>
        <p:spPr bwMode="auto">
          <a:xfrm>
            <a:off x="1150938" y="1150938"/>
            <a:ext cx="3332162" cy="5016500"/>
          </a:xfrm>
          <a:custGeom>
            <a:avLst/>
            <a:gdLst>
              <a:gd name="T0" fmla="*/ 0 w 2626"/>
              <a:gd name="T1" fmla="*/ 711 h 3948"/>
              <a:gd name="T2" fmla="*/ 0 w 2626"/>
              <a:gd name="T3" fmla="*/ 0 h 3948"/>
              <a:gd name="T4" fmla="*/ 2626 w 2626"/>
              <a:gd name="T5" fmla="*/ 0 h 3948"/>
              <a:gd name="T6" fmla="*/ 2626 w 2626"/>
              <a:gd name="T7" fmla="*/ 555 h 3948"/>
              <a:gd name="T8" fmla="*/ 2546 w 2626"/>
              <a:gd name="T9" fmla="*/ 639 h 3948"/>
              <a:gd name="T10" fmla="*/ 2462 w 2626"/>
              <a:gd name="T11" fmla="*/ 731 h 3948"/>
              <a:gd name="T12" fmla="*/ 2382 w 2626"/>
              <a:gd name="T13" fmla="*/ 835 h 3948"/>
              <a:gd name="T14" fmla="*/ 2298 w 2626"/>
              <a:gd name="T15" fmla="*/ 947 h 3948"/>
              <a:gd name="T16" fmla="*/ 2134 w 2626"/>
              <a:gd name="T17" fmla="*/ 1191 h 3948"/>
              <a:gd name="T18" fmla="*/ 1967 w 2626"/>
              <a:gd name="T19" fmla="*/ 1475 h 3948"/>
              <a:gd name="T20" fmla="*/ 1807 w 2626"/>
              <a:gd name="T21" fmla="*/ 1778 h 3948"/>
              <a:gd name="T22" fmla="*/ 1671 w 2626"/>
              <a:gd name="T23" fmla="*/ 2090 h 3948"/>
              <a:gd name="T24" fmla="*/ 1607 w 2626"/>
              <a:gd name="T25" fmla="*/ 2250 h 3948"/>
              <a:gd name="T26" fmla="*/ 1551 w 2626"/>
              <a:gd name="T27" fmla="*/ 2414 h 3948"/>
              <a:gd name="T28" fmla="*/ 1451 w 2626"/>
              <a:gd name="T29" fmla="*/ 2745 h 3948"/>
              <a:gd name="T30" fmla="*/ 1411 w 2626"/>
              <a:gd name="T31" fmla="*/ 2913 h 3948"/>
              <a:gd name="T32" fmla="*/ 1375 w 2626"/>
              <a:gd name="T33" fmla="*/ 3073 h 3948"/>
              <a:gd name="T34" fmla="*/ 1323 w 2626"/>
              <a:gd name="T35" fmla="*/ 3385 h 3948"/>
              <a:gd name="T36" fmla="*/ 1303 w 2626"/>
              <a:gd name="T37" fmla="*/ 3532 h 3948"/>
              <a:gd name="T38" fmla="*/ 1291 w 2626"/>
              <a:gd name="T39" fmla="*/ 3676 h 3948"/>
              <a:gd name="T40" fmla="*/ 1283 w 2626"/>
              <a:gd name="T41" fmla="*/ 3812 h 3948"/>
              <a:gd name="T42" fmla="*/ 1279 w 2626"/>
              <a:gd name="T43" fmla="*/ 3948 h 3948"/>
              <a:gd name="T44" fmla="*/ 540 w 2626"/>
              <a:gd name="T45" fmla="*/ 3948 h 3948"/>
              <a:gd name="T46" fmla="*/ 548 w 2626"/>
              <a:gd name="T47" fmla="*/ 3740 h 3948"/>
              <a:gd name="T48" fmla="*/ 568 w 2626"/>
              <a:gd name="T49" fmla="*/ 3532 h 3948"/>
              <a:gd name="T50" fmla="*/ 596 w 2626"/>
              <a:gd name="T51" fmla="*/ 3321 h 3948"/>
              <a:gd name="T52" fmla="*/ 636 w 2626"/>
              <a:gd name="T53" fmla="*/ 3109 h 3948"/>
              <a:gd name="T54" fmla="*/ 683 w 2626"/>
              <a:gd name="T55" fmla="*/ 2897 h 3948"/>
              <a:gd name="T56" fmla="*/ 739 w 2626"/>
              <a:gd name="T57" fmla="*/ 2685 h 3948"/>
              <a:gd name="T58" fmla="*/ 803 w 2626"/>
              <a:gd name="T59" fmla="*/ 2469 h 3948"/>
              <a:gd name="T60" fmla="*/ 879 w 2626"/>
              <a:gd name="T61" fmla="*/ 2254 h 3948"/>
              <a:gd name="T62" fmla="*/ 967 w 2626"/>
              <a:gd name="T63" fmla="*/ 2042 h 3948"/>
              <a:gd name="T64" fmla="*/ 1055 w 2626"/>
              <a:gd name="T65" fmla="*/ 1834 h 3948"/>
              <a:gd name="T66" fmla="*/ 1155 w 2626"/>
              <a:gd name="T67" fmla="*/ 1634 h 3948"/>
              <a:gd name="T68" fmla="*/ 1259 w 2626"/>
              <a:gd name="T69" fmla="*/ 1439 h 3948"/>
              <a:gd name="T70" fmla="*/ 1371 w 2626"/>
              <a:gd name="T71" fmla="*/ 1247 h 3948"/>
              <a:gd name="T72" fmla="*/ 1491 w 2626"/>
              <a:gd name="T73" fmla="*/ 1063 h 3948"/>
              <a:gd name="T74" fmla="*/ 1615 w 2626"/>
              <a:gd name="T75" fmla="*/ 883 h 3948"/>
              <a:gd name="T76" fmla="*/ 1747 w 2626"/>
              <a:gd name="T77" fmla="*/ 711 h 3948"/>
              <a:gd name="T78" fmla="*/ 0 w 2626"/>
              <a:gd name="T79" fmla="*/ 711 h 394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626"/>
              <a:gd name="T121" fmla="*/ 0 h 3948"/>
              <a:gd name="T122" fmla="*/ 2626 w 2626"/>
              <a:gd name="T123" fmla="*/ 3948 h 394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626" h="3948">
                <a:moveTo>
                  <a:pt x="0" y="711"/>
                </a:moveTo>
                <a:lnTo>
                  <a:pt x="0" y="0"/>
                </a:lnTo>
                <a:lnTo>
                  <a:pt x="2626" y="0"/>
                </a:lnTo>
                <a:lnTo>
                  <a:pt x="2626" y="555"/>
                </a:lnTo>
                <a:lnTo>
                  <a:pt x="2546" y="639"/>
                </a:lnTo>
                <a:lnTo>
                  <a:pt x="2462" y="731"/>
                </a:lnTo>
                <a:lnTo>
                  <a:pt x="2382" y="835"/>
                </a:lnTo>
                <a:lnTo>
                  <a:pt x="2298" y="947"/>
                </a:lnTo>
                <a:lnTo>
                  <a:pt x="2134" y="1191"/>
                </a:lnTo>
                <a:lnTo>
                  <a:pt x="1967" y="1475"/>
                </a:lnTo>
                <a:lnTo>
                  <a:pt x="1807" y="1778"/>
                </a:lnTo>
                <a:lnTo>
                  <a:pt x="1671" y="2090"/>
                </a:lnTo>
                <a:lnTo>
                  <a:pt x="1607" y="2250"/>
                </a:lnTo>
                <a:lnTo>
                  <a:pt x="1551" y="2414"/>
                </a:lnTo>
                <a:lnTo>
                  <a:pt x="1451" y="2745"/>
                </a:lnTo>
                <a:lnTo>
                  <a:pt x="1411" y="2913"/>
                </a:lnTo>
                <a:lnTo>
                  <a:pt x="1375" y="3073"/>
                </a:lnTo>
                <a:lnTo>
                  <a:pt x="1323" y="3385"/>
                </a:lnTo>
                <a:lnTo>
                  <a:pt x="1303" y="3532"/>
                </a:lnTo>
                <a:lnTo>
                  <a:pt x="1291" y="3676"/>
                </a:lnTo>
                <a:lnTo>
                  <a:pt x="1283" y="3812"/>
                </a:lnTo>
                <a:lnTo>
                  <a:pt x="1279" y="3948"/>
                </a:lnTo>
                <a:lnTo>
                  <a:pt x="540" y="3948"/>
                </a:lnTo>
                <a:lnTo>
                  <a:pt x="548" y="3740"/>
                </a:lnTo>
                <a:lnTo>
                  <a:pt x="568" y="3532"/>
                </a:lnTo>
                <a:lnTo>
                  <a:pt x="596" y="3321"/>
                </a:lnTo>
                <a:lnTo>
                  <a:pt x="636" y="3109"/>
                </a:lnTo>
                <a:lnTo>
                  <a:pt x="683" y="2897"/>
                </a:lnTo>
                <a:lnTo>
                  <a:pt x="739" y="2685"/>
                </a:lnTo>
                <a:lnTo>
                  <a:pt x="803" y="2469"/>
                </a:lnTo>
                <a:lnTo>
                  <a:pt x="879" y="2254"/>
                </a:lnTo>
                <a:lnTo>
                  <a:pt x="967" y="2042"/>
                </a:lnTo>
                <a:lnTo>
                  <a:pt x="1055" y="1834"/>
                </a:lnTo>
                <a:lnTo>
                  <a:pt x="1155" y="1634"/>
                </a:lnTo>
                <a:lnTo>
                  <a:pt x="1259" y="1439"/>
                </a:lnTo>
                <a:lnTo>
                  <a:pt x="1371" y="1247"/>
                </a:lnTo>
                <a:lnTo>
                  <a:pt x="1491" y="1063"/>
                </a:lnTo>
                <a:lnTo>
                  <a:pt x="1615" y="883"/>
                </a:lnTo>
                <a:lnTo>
                  <a:pt x="1747" y="711"/>
                </a:lnTo>
                <a:lnTo>
                  <a:pt x="0" y="711"/>
                </a:lnTo>
                <a:close/>
              </a:path>
            </a:pathLst>
          </a:custGeom>
          <a:solidFill>
            <a:srgbClr val="ADC1CE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8FCD-946B-475F-A18E-36B600D42165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1150938" y="1150938"/>
            <a:ext cx="3346450" cy="5200650"/>
            <a:chOff x="3003" y="130"/>
            <a:chExt cx="2635" cy="4095"/>
          </a:xfrm>
        </p:grpSpPr>
        <p:sp>
          <p:nvSpPr>
            <p:cNvPr id="8" name="Freeform 3"/>
            <p:cNvSpPr>
              <a:spLocks/>
            </p:cNvSpPr>
            <p:nvPr/>
          </p:nvSpPr>
          <p:spPr bwMode="auto">
            <a:xfrm>
              <a:off x="3003" y="130"/>
              <a:ext cx="2635" cy="4095"/>
            </a:xfrm>
            <a:custGeom>
              <a:avLst/>
              <a:gdLst>
                <a:gd name="T0" fmla="*/ 528 w 2635"/>
                <a:gd name="T1" fmla="*/ 1792 h 4095"/>
                <a:gd name="T2" fmla="*/ 312 w 2635"/>
                <a:gd name="T3" fmla="*/ 1620 h 4095"/>
                <a:gd name="T4" fmla="*/ 176 w 2635"/>
                <a:gd name="T5" fmla="*/ 1404 h 4095"/>
                <a:gd name="T6" fmla="*/ 132 w 2635"/>
                <a:gd name="T7" fmla="*/ 1284 h 4095"/>
                <a:gd name="T8" fmla="*/ 108 w 2635"/>
                <a:gd name="T9" fmla="*/ 1160 h 4095"/>
                <a:gd name="T10" fmla="*/ 104 w 2635"/>
                <a:gd name="T11" fmla="*/ 924 h 4095"/>
                <a:gd name="T12" fmla="*/ 144 w 2635"/>
                <a:gd name="T13" fmla="*/ 720 h 4095"/>
                <a:gd name="T14" fmla="*/ 220 w 2635"/>
                <a:gd name="T15" fmla="*/ 532 h 4095"/>
                <a:gd name="T16" fmla="*/ 340 w 2635"/>
                <a:gd name="T17" fmla="*/ 368 h 4095"/>
                <a:gd name="T18" fmla="*/ 452 w 2635"/>
                <a:gd name="T19" fmla="*/ 256 h 4095"/>
                <a:gd name="T20" fmla="*/ 584 w 2635"/>
                <a:gd name="T21" fmla="*/ 164 h 4095"/>
                <a:gd name="T22" fmla="*/ 792 w 2635"/>
                <a:gd name="T23" fmla="*/ 72 h 4095"/>
                <a:gd name="T24" fmla="*/ 1032 w 2635"/>
                <a:gd name="T25" fmla="*/ 16 h 4095"/>
                <a:gd name="T26" fmla="*/ 1304 w 2635"/>
                <a:gd name="T27" fmla="*/ 0 h 4095"/>
                <a:gd name="T28" fmla="*/ 1571 w 2635"/>
                <a:gd name="T29" fmla="*/ 16 h 4095"/>
                <a:gd name="T30" fmla="*/ 1807 w 2635"/>
                <a:gd name="T31" fmla="*/ 72 h 4095"/>
                <a:gd name="T32" fmla="*/ 2015 w 2635"/>
                <a:gd name="T33" fmla="*/ 164 h 4095"/>
                <a:gd name="T34" fmla="*/ 2187 w 2635"/>
                <a:gd name="T35" fmla="*/ 292 h 4095"/>
                <a:gd name="T36" fmla="*/ 2327 w 2635"/>
                <a:gd name="T37" fmla="*/ 448 h 4095"/>
                <a:gd name="T38" fmla="*/ 2427 w 2635"/>
                <a:gd name="T39" fmla="*/ 624 h 4095"/>
                <a:gd name="T40" fmla="*/ 2475 w 2635"/>
                <a:gd name="T41" fmla="*/ 768 h 4095"/>
                <a:gd name="T42" fmla="*/ 2499 w 2635"/>
                <a:gd name="T43" fmla="*/ 924 h 4095"/>
                <a:gd name="T44" fmla="*/ 2495 w 2635"/>
                <a:gd name="T45" fmla="*/ 1168 h 4095"/>
                <a:gd name="T46" fmla="*/ 2423 w 2635"/>
                <a:gd name="T47" fmla="*/ 1416 h 4095"/>
                <a:gd name="T48" fmla="*/ 2279 w 2635"/>
                <a:gd name="T49" fmla="*/ 1632 h 4095"/>
                <a:gd name="T50" fmla="*/ 2187 w 2635"/>
                <a:gd name="T51" fmla="*/ 1720 h 4095"/>
                <a:gd name="T52" fmla="*/ 1951 w 2635"/>
                <a:gd name="T53" fmla="*/ 1860 h 4095"/>
                <a:gd name="T54" fmla="*/ 2179 w 2635"/>
                <a:gd name="T55" fmla="*/ 1980 h 4095"/>
                <a:gd name="T56" fmla="*/ 2307 w 2635"/>
                <a:gd name="T57" fmla="*/ 2075 h 4095"/>
                <a:gd name="T58" fmla="*/ 2411 w 2635"/>
                <a:gd name="T59" fmla="*/ 2191 h 4095"/>
                <a:gd name="T60" fmla="*/ 2499 w 2635"/>
                <a:gd name="T61" fmla="*/ 2319 h 4095"/>
                <a:gd name="T62" fmla="*/ 2591 w 2635"/>
                <a:gd name="T63" fmla="*/ 2527 h 4095"/>
                <a:gd name="T64" fmla="*/ 2623 w 2635"/>
                <a:gd name="T65" fmla="*/ 2683 h 4095"/>
                <a:gd name="T66" fmla="*/ 2635 w 2635"/>
                <a:gd name="T67" fmla="*/ 2843 h 4095"/>
                <a:gd name="T68" fmla="*/ 2611 w 2635"/>
                <a:gd name="T69" fmla="*/ 3111 h 4095"/>
                <a:gd name="T70" fmla="*/ 2543 w 2635"/>
                <a:gd name="T71" fmla="*/ 3347 h 4095"/>
                <a:gd name="T72" fmla="*/ 2435 w 2635"/>
                <a:gd name="T73" fmla="*/ 3559 h 4095"/>
                <a:gd name="T74" fmla="*/ 2279 w 2635"/>
                <a:gd name="T75" fmla="*/ 3747 h 4095"/>
                <a:gd name="T76" fmla="*/ 2087 w 2635"/>
                <a:gd name="T77" fmla="*/ 3899 h 4095"/>
                <a:gd name="T78" fmla="*/ 1867 w 2635"/>
                <a:gd name="T79" fmla="*/ 4007 h 4095"/>
                <a:gd name="T80" fmla="*/ 1615 w 2635"/>
                <a:gd name="T81" fmla="*/ 4071 h 4095"/>
                <a:gd name="T82" fmla="*/ 1339 w 2635"/>
                <a:gd name="T83" fmla="*/ 4095 h 4095"/>
                <a:gd name="T84" fmla="*/ 1076 w 2635"/>
                <a:gd name="T85" fmla="*/ 4075 h 4095"/>
                <a:gd name="T86" fmla="*/ 836 w 2635"/>
                <a:gd name="T87" fmla="*/ 4023 h 4095"/>
                <a:gd name="T88" fmla="*/ 620 w 2635"/>
                <a:gd name="T89" fmla="*/ 3935 h 4095"/>
                <a:gd name="T90" fmla="*/ 520 w 2635"/>
                <a:gd name="T91" fmla="*/ 3875 h 4095"/>
                <a:gd name="T92" fmla="*/ 328 w 2635"/>
                <a:gd name="T93" fmla="*/ 3719 h 4095"/>
                <a:gd name="T94" fmla="*/ 200 w 2635"/>
                <a:gd name="T95" fmla="*/ 3571 h 4095"/>
                <a:gd name="T96" fmla="*/ 136 w 2635"/>
                <a:gd name="T97" fmla="*/ 3463 h 4095"/>
                <a:gd name="T98" fmla="*/ 60 w 2635"/>
                <a:gd name="T99" fmla="*/ 3287 h 4095"/>
                <a:gd name="T100" fmla="*/ 4 w 2635"/>
                <a:gd name="T101" fmla="*/ 3023 h 4095"/>
                <a:gd name="T102" fmla="*/ 0 w 2635"/>
                <a:gd name="T103" fmla="*/ 2799 h 4095"/>
                <a:gd name="T104" fmla="*/ 20 w 2635"/>
                <a:gd name="T105" fmla="*/ 2643 h 4095"/>
                <a:gd name="T106" fmla="*/ 60 w 2635"/>
                <a:gd name="T107" fmla="*/ 2491 h 4095"/>
                <a:gd name="T108" fmla="*/ 160 w 2635"/>
                <a:gd name="T109" fmla="*/ 2283 h 4095"/>
                <a:gd name="T110" fmla="*/ 252 w 2635"/>
                <a:gd name="T111" fmla="*/ 2151 h 4095"/>
                <a:gd name="T112" fmla="*/ 368 w 2635"/>
                <a:gd name="T113" fmla="*/ 2040 h 4095"/>
                <a:gd name="T114" fmla="*/ 508 w 2635"/>
                <a:gd name="T115" fmla="*/ 1944 h 4095"/>
                <a:gd name="T116" fmla="*/ 668 w 2635"/>
                <a:gd name="T117" fmla="*/ 1860 h 409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635"/>
                <a:gd name="T178" fmla="*/ 0 h 4095"/>
                <a:gd name="T179" fmla="*/ 2635 w 2635"/>
                <a:gd name="T180" fmla="*/ 4095 h 409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635" h="4095">
                  <a:moveTo>
                    <a:pt x="668" y="1860"/>
                  </a:moveTo>
                  <a:lnTo>
                    <a:pt x="528" y="1792"/>
                  </a:lnTo>
                  <a:lnTo>
                    <a:pt x="412" y="1712"/>
                  </a:lnTo>
                  <a:lnTo>
                    <a:pt x="312" y="1620"/>
                  </a:lnTo>
                  <a:lnTo>
                    <a:pt x="232" y="1516"/>
                  </a:lnTo>
                  <a:lnTo>
                    <a:pt x="176" y="1404"/>
                  </a:lnTo>
                  <a:lnTo>
                    <a:pt x="152" y="1344"/>
                  </a:lnTo>
                  <a:lnTo>
                    <a:pt x="132" y="1284"/>
                  </a:lnTo>
                  <a:lnTo>
                    <a:pt x="120" y="1224"/>
                  </a:lnTo>
                  <a:lnTo>
                    <a:pt x="108" y="1160"/>
                  </a:lnTo>
                  <a:lnTo>
                    <a:pt x="100" y="1032"/>
                  </a:lnTo>
                  <a:lnTo>
                    <a:pt x="104" y="924"/>
                  </a:lnTo>
                  <a:lnTo>
                    <a:pt x="120" y="820"/>
                  </a:lnTo>
                  <a:lnTo>
                    <a:pt x="144" y="720"/>
                  </a:lnTo>
                  <a:lnTo>
                    <a:pt x="176" y="624"/>
                  </a:lnTo>
                  <a:lnTo>
                    <a:pt x="220" y="532"/>
                  </a:lnTo>
                  <a:lnTo>
                    <a:pt x="276" y="448"/>
                  </a:lnTo>
                  <a:lnTo>
                    <a:pt x="340" y="368"/>
                  </a:lnTo>
                  <a:lnTo>
                    <a:pt x="412" y="292"/>
                  </a:lnTo>
                  <a:lnTo>
                    <a:pt x="452" y="256"/>
                  </a:lnTo>
                  <a:lnTo>
                    <a:pt x="492" y="224"/>
                  </a:lnTo>
                  <a:lnTo>
                    <a:pt x="584" y="164"/>
                  </a:lnTo>
                  <a:lnTo>
                    <a:pt x="684" y="112"/>
                  </a:lnTo>
                  <a:lnTo>
                    <a:pt x="792" y="72"/>
                  </a:lnTo>
                  <a:lnTo>
                    <a:pt x="908" y="40"/>
                  </a:lnTo>
                  <a:lnTo>
                    <a:pt x="1032" y="16"/>
                  </a:lnTo>
                  <a:lnTo>
                    <a:pt x="1164" y="4"/>
                  </a:lnTo>
                  <a:lnTo>
                    <a:pt x="1304" y="0"/>
                  </a:lnTo>
                  <a:lnTo>
                    <a:pt x="1439" y="4"/>
                  </a:lnTo>
                  <a:lnTo>
                    <a:pt x="1571" y="16"/>
                  </a:lnTo>
                  <a:lnTo>
                    <a:pt x="1695" y="40"/>
                  </a:lnTo>
                  <a:lnTo>
                    <a:pt x="1807" y="72"/>
                  </a:lnTo>
                  <a:lnTo>
                    <a:pt x="1915" y="112"/>
                  </a:lnTo>
                  <a:lnTo>
                    <a:pt x="2015" y="164"/>
                  </a:lnTo>
                  <a:lnTo>
                    <a:pt x="2103" y="224"/>
                  </a:lnTo>
                  <a:lnTo>
                    <a:pt x="2187" y="292"/>
                  </a:lnTo>
                  <a:lnTo>
                    <a:pt x="2263" y="368"/>
                  </a:lnTo>
                  <a:lnTo>
                    <a:pt x="2327" y="448"/>
                  </a:lnTo>
                  <a:lnTo>
                    <a:pt x="2379" y="532"/>
                  </a:lnTo>
                  <a:lnTo>
                    <a:pt x="2427" y="624"/>
                  </a:lnTo>
                  <a:lnTo>
                    <a:pt x="2459" y="720"/>
                  </a:lnTo>
                  <a:lnTo>
                    <a:pt x="2475" y="768"/>
                  </a:lnTo>
                  <a:lnTo>
                    <a:pt x="2483" y="820"/>
                  </a:lnTo>
                  <a:lnTo>
                    <a:pt x="2499" y="924"/>
                  </a:lnTo>
                  <a:lnTo>
                    <a:pt x="2503" y="1032"/>
                  </a:lnTo>
                  <a:lnTo>
                    <a:pt x="2495" y="1168"/>
                  </a:lnTo>
                  <a:lnTo>
                    <a:pt x="2467" y="1296"/>
                  </a:lnTo>
                  <a:lnTo>
                    <a:pt x="2423" y="1416"/>
                  </a:lnTo>
                  <a:lnTo>
                    <a:pt x="2359" y="1532"/>
                  </a:lnTo>
                  <a:lnTo>
                    <a:pt x="2279" y="1632"/>
                  </a:lnTo>
                  <a:lnTo>
                    <a:pt x="2235" y="1680"/>
                  </a:lnTo>
                  <a:lnTo>
                    <a:pt x="2187" y="1720"/>
                  </a:lnTo>
                  <a:lnTo>
                    <a:pt x="2075" y="1796"/>
                  </a:lnTo>
                  <a:lnTo>
                    <a:pt x="1951" y="1860"/>
                  </a:lnTo>
                  <a:lnTo>
                    <a:pt x="2111" y="1936"/>
                  </a:lnTo>
                  <a:lnTo>
                    <a:pt x="2179" y="1980"/>
                  </a:lnTo>
                  <a:lnTo>
                    <a:pt x="2247" y="2028"/>
                  </a:lnTo>
                  <a:lnTo>
                    <a:pt x="2307" y="2075"/>
                  </a:lnTo>
                  <a:lnTo>
                    <a:pt x="2363" y="2131"/>
                  </a:lnTo>
                  <a:lnTo>
                    <a:pt x="2411" y="2191"/>
                  </a:lnTo>
                  <a:lnTo>
                    <a:pt x="2459" y="2251"/>
                  </a:lnTo>
                  <a:lnTo>
                    <a:pt x="2499" y="2319"/>
                  </a:lnTo>
                  <a:lnTo>
                    <a:pt x="2535" y="2387"/>
                  </a:lnTo>
                  <a:lnTo>
                    <a:pt x="2591" y="2527"/>
                  </a:lnTo>
                  <a:lnTo>
                    <a:pt x="2607" y="2603"/>
                  </a:lnTo>
                  <a:lnTo>
                    <a:pt x="2623" y="2683"/>
                  </a:lnTo>
                  <a:lnTo>
                    <a:pt x="2631" y="2763"/>
                  </a:lnTo>
                  <a:lnTo>
                    <a:pt x="2635" y="2843"/>
                  </a:lnTo>
                  <a:lnTo>
                    <a:pt x="2627" y="2979"/>
                  </a:lnTo>
                  <a:lnTo>
                    <a:pt x="2611" y="3111"/>
                  </a:lnTo>
                  <a:lnTo>
                    <a:pt x="2583" y="3231"/>
                  </a:lnTo>
                  <a:lnTo>
                    <a:pt x="2543" y="3347"/>
                  </a:lnTo>
                  <a:lnTo>
                    <a:pt x="2495" y="3459"/>
                  </a:lnTo>
                  <a:lnTo>
                    <a:pt x="2435" y="3559"/>
                  </a:lnTo>
                  <a:lnTo>
                    <a:pt x="2363" y="3659"/>
                  </a:lnTo>
                  <a:lnTo>
                    <a:pt x="2279" y="3747"/>
                  </a:lnTo>
                  <a:lnTo>
                    <a:pt x="2187" y="3827"/>
                  </a:lnTo>
                  <a:lnTo>
                    <a:pt x="2087" y="3899"/>
                  </a:lnTo>
                  <a:lnTo>
                    <a:pt x="1979" y="3959"/>
                  </a:lnTo>
                  <a:lnTo>
                    <a:pt x="1867" y="4007"/>
                  </a:lnTo>
                  <a:lnTo>
                    <a:pt x="1743" y="4047"/>
                  </a:lnTo>
                  <a:lnTo>
                    <a:pt x="1615" y="4071"/>
                  </a:lnTo>
                  <a:lnTo>
                    <a:pt x="1479" y="4091"/>
                  </a:lnTo>
                  <a:lnTo>
                    <a:pt x="1339" y="4095"/>
                  </a:lnTo>
                  <a:lnTo>
                    <a:pt x="1204" y="4091"/>
                  </a:lnTo>
                  <a:lnTo>
                    <a:pt x="1076" y="4075"/>
                  </a:lnTo>
                  <a:lnTo>
                    <a:pt x="952" y="4055"/>
                  </a:lnTo>
                  <a:lnTo>
                    <a:pt x="836" y="4023"/>
                  </a:lnTo>
                  <a:lnTo>
                    <a:pt x="728" y="3983"/>
                  </a:lnTo>
                  <a:lnTo>
                    <a:pt x="620" y="3935"/>
                  </a:lnTo>
                  <a:lnTo>
                    <a:pt x="572" y="3907"/>
                  </a:lnTo>
                  <a:lnTo>
                    <a:pt x="520" y="3875"/>
                  </a:lnTo>
                  <a:lnTo>
                    <a:pt x="428" y="3807"/>
                  </a:lnTo>
                  <a:lnTo>
                    <a:pt x="328" y="3719"/>
                  </a:lnTo>
                  <a:lnTo>
                    <a:pt x="240" y="3623"/>
                  </a:lnTo>
                  <a:lnTo>
                    <a:pt x="200" y="3571"/>
                  </a:lnTo>
                  <a:lnTo>
                    <a:pt x="164" y="3519"/>
                  </a:lnTo>
                  <a:lnTo>
                    <a:pt x="136" y="3463"/>
                  </a:lnTo>
                  <a:lnTo>
                    <a:pt x="104" y="3407"/>
                  </a:lnTo>
                  <a:lnTo>
                    <a:pt x="60" y="3287"/>
                  </a:lnTo>
                  <a:lnTo>
                    <a:pt x="24" y="3159"/>
                  </a:lnTo>
                  <a:lnTo>
                    <a:pt x="4" y="3023"/>
                  </a:lnTo>
                  <a:lnTo>
                    <a:pt x="0" y="2879"/>
                  </a:lnTo>
                  <a:lnTo>
                    <a:pt x="0" y="2799"/>
                  </a:lnTo>
                  <a:lnTo>
                    <a:pt x="8" y="2719"/>
                  </a:lnTo>
                  <a:lnTo>
                    <a:pt x="20" y="2643"/>
                  </a:lnTo>
                  <a:lnTo>
                    <a:pt x="40" y="2567"/>
                  </a:lnTo>
                  <a:lnTo>
                    <a:pt x="60" y="2491"/>
                  </a:lnTo>
                  <a:lnTo>
                    <a:pt x="88" y="2419"/>
                  </a:lnTo>
                  <a:lnTo>
                    <a:pt x="160" y="2283"/>
                  </a:lnTo>
                  <a:lnTo>
                    <a:pt x="204" y="2215"/>
                  </a:lnTo>
                  <a:lnTo>
                    <a:pt x="252" y="2151"/>
                  </a:lnTo>
                  <a:lnTo>
                    <a:pt x="308" y="2095"/>
                  </a:lnTo>
                  <a:lnTo>
                    <a:pt x="368" y="2040"/>
                  </a:lnTo>
                  <a:lnTo>
                    <a:pt x="432" y="1992"/>
                  </a:lnTo>
                  <a:lnTo>
                    <a:pt x="508" y="1944"/>
                  </a:lnTo>
                  <a:lnTo>
                    <a:pt x="584" y="1900"/>
                  </a:lnTo>
                  <a:lnTo>
                    <a:pt x="668" y="1860"/>
                  </a:lnTo>
                  <a:close/>
                </a:path>
              </a:pathLst>
            </a:custGeom>
            <a:solidFill>
              <a:srgbClr val="ADC1CE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endParaRPr lang="es-ES_tradnl"/>
            </a:p>
          </p:txBody>
        </p:sp>
        <p:sp>
          <p:nvSpPr>
            <p:cNvPr id="9" name="Freeform 4"/>
            <p:cNvSpPr>
              <a:spLocks/>
            </p:cNvSpPr>
            <p:nvPr/>
          </p:nvSpPr>
          <p:spPr bwMode="auto">
            <a:xfrm>
              <a:off x="3759" y="2317"/>
              <a:ext cx="1119" cy="1288"/>
            </a:xfrm>
            <a:custGeom>
              <a:avLst/>
              <a:gdLst>
                <a:gd name="T0" fmla="*/ 0 w 1119"/>
                <a:gd name="T1" fmla="*/ 616 h 1288"/>
                <a:gd name="T2" fmla="*/ 4 w 1119"/>
                <a:gd name="T3" fmla="*/ 696 h 1288"/>
                <a:gd name="T4" fmla="*/ 8 w 1119"/>
                <a:gd name="T5" fmla="*/ 768 h 1288"/>
                <a:gd name="T6" fmla="*/ 24 w 1119"/>
                <a:gd name="T7" fmla="*/ 836 h 1288"/>
                <a:gd name="T8" fmla="*/ 40 w 1119"/>
                <a:gd name="T9" fmla="*/ 900 h 1288"/>
                <a:gd name="T10" fmla="*/ 64 w 1119"/>
                <a:gd name="T11" fmla="*/ 960 h 1288"/>
                <a:gd name="T12" fmla="*/ 92 w 1119"/>
                <a:gd name="T13" fmla="*/ 1016 h 1288"/>
                <a:gd name="T14" fmla="*/ 124 w 1119"/>
                <a:gd name="T15" fmla="*/ 1064 h 1288"/>
                <a:gd name="T16" fmla="*/ 160 w 1119"/>
                <a:gd name="T17" fmla="*/ 1112 h 1288"/>
                <a:gd name="T18" fmla="*/ 204 w 1119"/>
                <a:gd name="T19" fmla="*/ 1152 h 1288"/>
                <a:gd name="T20" fmla="*/ 248 w 1119"/>
                <a:gd name="T21" fmla="*/ 1188 h 1288"/>
                <a:gd name="T22" fmla="*/ 296 w 1119"/>
                <a:gd name="T23" fmla="*/ 1220 h 1288"/>
                <a:gd name="T24" fmla="*/ 344 w 1119"/>
                <a:gd name="T25" fmla="*/ 1244 h 1288"/>
                <a:gd name="T26" fmla="*/ 396 w 1119"/>
                <a:gd name="T27" fmla="*/ 1264 h 1288"/>
                <a:gd name="T28" fmla="*/ 452 w 1119"/>
                <a:gd name="T29" fmla="*/ 1280 h 1288"/>
                <a:gd name="T30" fmla="*/ 567 w 1119"/>
                <a:gd name="T31" fmla="*/ 1288 h 1288"/>
                <a:gd name="T32" fmla="*/ 683 w 1119"/>
                <a:gd name="T33" fmla="*/ 1280 h 1288"/>
                <a:gd name="T34" fmla="*/ 735 w 1119"/>
                <a:gd name="T35" fmla="*/ 1264 h 1288"/>
                <a:gd name="T36" fmla="*/ 783 w 1119"/>
                <a:gd name="T37" fmla="*/ 1248 h 1288"/>
                <a:gd name="T38" fmla="*/ 879 w 1119"/>
                <a:gd name="T39" fmla="*/ 1196 h 1288"/>
                <a:gd name="T40" fmla="*/ 919 w 1119"/>
                <a:gd name="T41" fmla="*/ 1160 h 1288"/>
                <a:gd name="T42" fmla="*/ 963 w 1119"/>
                <a:gd name="T43" fmla="*/ 1120 h 1288"/>
                <a:gd name="T44" fmla="*/ 999 w 1119"/>
                <a:gd name="T45" fmla="*/ 1076 h 1288"/>
                <a:gd name="T46" fmla="*/ 1031 w 1119"/>
                <a:gd name="T47" fmla="*/ 1024 h 1288"/>
                <a:gd name="T48" fmla="*/ 1055 w 1119"/>
                <a:gd name="T49" fmla="*/ 968 h 1288"/>
                <a:gd name="T50" fmla="*/ 1079 w 1119"/>
                <a:gd name="T51" fmla="*/ 912 h 1288"/>
                <a:gd name="T52" fmla="*/ 1095 w 1119"/>
                <a:gd name="T53" fmla="*/ 848 h 1288"/>
                <a:gd name="T54" fmla="*/ 1107 w 1119"/>
                <a:gd name="T55" fmla="*/ 776 h 1288"/>
                <a:gd name="T56" fmla="*/ 1115 w 1119"/>
                <a:gd name="T57" fmla="*/ 704 h 1288"/>
                <a:gd name="T58" fmla="*/ 1119 w 1119"/>
                <a:gd name="T59" fmla="*/ 624 h 1288"/>
                <a:gd name="T60" fmla="*/ 1107 w 1119"/>
                <a:gd name="T61" fmla="*/ 492 h 1288"/>
                <a:gd name="T62" fmla="*/ 1079 w 1119"/>
                <a:gd name="T63" fmla="*/ 372 h 1288"/>
                <a:gd name="T64" fmla="*/ 1055 w 1119"/>
                <a:gd name="T65" fmla="*/ 316 h 1288"/>
                <a:gd name="T66" fmla="*/ 1027 w 1119"/>
                <a:gd name="T67" fmla="*/ 264 h 1288"/>
                <a:gd name="T68" fmla="*/ 959 w 1119"/>
                <a:gd name="T69" fmla="*/ 172 h 1288"/>
                <a:gd name="T70" fmla="*/ 875 w 1119"/>
                <a:gd name="T71" fmla="*/ 100 h 1288"/>
                <a:gd name="T72" fmla="*/ 827 w 1119"/>
                <a:gd name="T73" fmla="*/ 68 h 1288"/>
                <a:gd name="T74" fmla="*/ 779 w 1119"/>
                <a:gd name="T75" fmla="*/ 44 h 1288"/>
                <a:gd name="T76" fmla="*/ 727 w 1119"/>
                <a:gd name="T77" fmla="*/ 24 h 1288"/>
                <a:gd name="T78" fmla="*/ 671 w 1119"/>
                <a:gd name="T79" fmla="*/ 12 h 1288"/>
                <a:gd name="T80" fmla="*/ 556 w 1119"/>
                <a:gd name="T81" fmla="*/ 0 h 1288"/>
                <a:gd name="T82" fmla="*/ 488 w 1119"/>
                <a:gd name="T83" fmla="*/ 4 h 1288"/>
                <a:gd name="T84" fmla="*/ 424 w 1119"/>
                <a:gd name="T85" fmla="*/ 12 h 1288"/>
                <a:gd name="T86" fmla="*/ 368 w 1119"/>
                <a:gd name="T87" fmla="*/ 28 h 1288"/>
                <a:gd name="T88" fmla="*/ 312 w 1119"/>
                <a:gd name="T89" fmla="*/ 52 h 1288"/>
                <a:gd name="T90" fmla="*/ 260 w 1119"/>
                <a:gd name="T91" fmla="*/ 76 h 1288"/>
                <a:gd name="T92" fmla="*/ 216 w 1119"/>
                <a:gd name="T93" fmla="*/ 112 h 1288"/>
                <a:gd name="T94" fmla="*/ 172 w 1119"/>
                <a:gd name="T95" fmla="*/ 152 h 1288"/>
                <a:gd name="T96" fmla="*/ 136 w 1119"/>
                <a:gd name="T97" fmla="*/ 196 h 1288"/>
                <a:gd name="T98" fmla="*/ 104 w 1119"/>
                <a:gd name="T99" fmla="*/ 244 h 1288"/>
                <a:gd name="T100" fmla="*/ 76 w 1119"/>
                <a:gd name="T101" fmla="*/ 296 h 1288"/>
                <a:gd name="T102" fmla="*/ 32 w 1119"/>
                <a:gd name="T103" fmla="*/ 400 h 1288"/>
                <a:gd name="T104" fmla="*/ 8 w 1119"/>
                <a:gd name="T105" fmla="*/ 504 h 1288"/>
                <a:gd name="T106" fmla="*/ 0 w 1119"/>
                <a:gd name="T107" fmla="*/ 616 h 128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119"/>
                <a:gd name="T163" fmla="*/ 0 h 1288"/>
                <a:gd name="T164" fmla="*/ 1119 w 1119"/>
                <a:gd name="T165" fmla="*/ 1288 h 128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119" h="1288">
                  <a:moveTo>
                    <a:pt x="0" y="616"/>
                  </a:moveTo>
                  <a:lnTo>
                    <a:pt x="4" y="696"/>
                  </a:lnTo>
                  <a:lnTo>
                    <a:pt x="8" y="768"/>
                  </a:lnTo>
                  <a:lnTo>
                    <a:pt x="24" y="836"/>
                  </a:lnTo>
                  <a:lnTo>
                    <a:pt x="40" y="900"/>
                  </a:lnTo>
                  <a:lnTo>
                    <a:pt x="64" y="960"/>
                  </a:lnTo>
                  <a:lnTo>
                    <a:pt x="92" y="1016"/>
                  </a:lnTo>
                  <a:lnTo>
                    <a:pt x="124" y="1064"/>
                  </a:lnTo>
                  <a:lnTo>
                    <a:pt x="160" y="1112"/>
                  </a:lnTo>
                  <a:lnTo>
                    <a:pt x="204" y="1152"/>
                  </a:lnTo>
                  <a:lnTo>
                    <a:pt x="248" y="1188"/>
                  </a:lnTo>
                  <a:lnTo>
                    <a:pt x="296" y="1220"/>
                  </a:lnTo>
                  <a:lnTo>
                    <a:pt x="344" y="1244"/>
                  </a:lnTo>
                  <a:lnTo>
                    <a:pt x="396" y="1264"/>
                  </a:lnTo>
                  <a:lnTo>
                    <a:pt x="452" y="1280"/>
                  </a:lnTo>
                  <a:lnTo>
                    <a:pt x="567" y="1288"/>
                  </a:lnTo>
                  <a:lnTo>
                    <a:pt x="683" y="1280"/>
                  </a:lnTo>
                  <a:lnTo>
                    <a:pt x="735" y="1264"/>
                  </a:lnTo>
                  <a:lnTo>
                    <a:pt x="783" y="1248"/>
                  </a:lnTo>
                  <a:lnTo>
                    <a:pt x="879" y="1196"/>
                  </a:lnTo>
                  <a:lnTo>
                    <a:pt x="919" y="1160"/>
                  </a:lnTo>
                  <a:lnTo>
                    <a:pt x="963" y="1120"/>
                  </a:lnTo>
                  <a:lnTo>
                    <a:pt x="999" y="1076"/>
                  </a:lnTo>
                  <a:lnTo>
                    <a:pt x="1031" y="1024"/>
                  </a:lnTo>
                  <a:lnTo>
                    <a:pt x="1055" y="968"/>
                  </a:lnTo>
                  <a:lnTo>
                    <a:pt x="1079" y="912"/>
                  </a:lnTo>
                  <a:lnTo>
                    <a:pt x="1095" y="848"/>
                  </a:lnTo>
                  <a:lnTo>
                    <a:pt x="1107" y="776"/>
                  </a:lnTo>
                  <a:lnTo>
                    <a:pt x="1115" y="704"/>
                  </a:lnTo>
                  <a:lnTo>
                    <a:pt x="1119" y="624"/>
                  </a:lnTo>
                  <a:lnTo>
                    <a:pt x="1107" y="492"/>
                  </a:lnTo>
                  <a:lnTo>
                    <a:pt x="1079" y="372"/>
                  </a:lnTo>
                  <a:lnTo>
                    <a:pt x="1055" y="316"/>
                  </a:lnTo>
                  <a:lnTo>
                    <a:pt x="1027" y="264"/>
                  </a:lnTo>
                  <a:lnTo>
                    <a:pt x="959" y="172"/>
                  </a:lnTo>
                  <a:lnTo>
                    <a:pt x="875" y="100"/>
                  </a:lnTo>
                  <a:lnTo>
                    <a:pt x="827" y="68"/>
                  </a:lnTo>
                  <a:lnTo>
                    <a:pt x="779" y="44"/>
                  </a:lnTo>
                  <a:lnTo>
                    <a:pt x="727" y="24"/>
                  </a:lnTo>
                  <a:lnTo>
                    <a:pt x="671" y="12"/>
                  </a:lnTo>
                  <a:lnTo>
                    <a:pt x="556" y="0"/>
                  </a:lnTo>
                  <a:lnTo>
                    <a:pt x="488" y="4"/>
                  </a:lnTo>
                  <a:lnTo>
                    <a:pt x="424" y="12"/>
                  </a:lnTo>
                  <a:lnTo>
                    <a:pt x="368" y="28"/>
                  </a:lnTo>
                  <a:lnTo>
                    <a:pt x="312" y="52"/>
                  </a:lnTo>
                  <a:lnTo>
                    <a:pt x="260" y="76"/>
                  </a:lnTo>
                  <a:lnTo>
                    <a:pt x="216" y="112"/>
                  </a:lnTo>
                  <a:lnTo>
                    <a:pt x="172" y="152"/>
                  </a:lnTo>
                  <a:lnTo>
                    <a:pt x="136" y="196"/>
                  </a:lnTo>
                  <a:lnTo>
                    <a:pt x="104" y="244"/>
                  </a:lnTo>
                  <a:lnTo>
                    <a:pt x="76" y="296"/>
                  </a:lnTo>
                  <a:lnTo>
                    <a:pt x="32" y="400"/>
                  </a:lnTo>
                  <a:lnTo>
                    <a:pt x="8" y="504"/>
                  </a:lnTo>
                  <a:lnTo>
                    <a:pt x="0" y="6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endParaRPr lang="es-ES_tradnl"/>
            </a:p>
          </p:txBody>
        </p:sp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3831" y="738"/>
              <a:ext cx="955" cy="968"/>
            </a:xfrm>
            <a:custGeom>
              <a:avLst/>
              <a:gdLst>
                <a:gd name="T0" fmla="*/ 0 w 955"/>
                <a:gd name="T1" fmla="*/ 480 h 968"/>
                <a:gd name="T2" fmla="*/ 8 w 955"/>
                <a:gd name="T3" fmla="*/ 588 h 968"/>
                <a:gd name="T4" fmla="*/ 16 w 955"/>
                <a:gd name="T5" fmla="*/ 636 h 968"/>
                <a:gd name="T6" fmla="*/ 32 w 955"/>
                <a:gd name="T7" fmla="*/ 684 h 968"/>
                <a:gd name="T8" fmla="*/ 72 w 955"/>
                <a:gd name="T9" fmla="*/ 768 h 968"/>
                <a:gd name="T10" fmla="*/ 128 w 955"/>
                <a:gd name="T11" fmla="*/ 836 h 968"/>
                <a:gd name="T12" fmla="*/ 160 w 955"/>
                <a:gd name="T13" fmla="*/ 868 h 968"/>
                <a:gd name="T14" fmla="*/ 200 w 955"/>
                <a:gd name="T15" fmla="*/ 896 h 968"/>
                <a:gd name="T16" fmla="*/ 280 w 955"/>
                <a:gd name="T17" fmla="*/ 936 h 968"/>
                <a:gd name="T18" fmla="*/ 324 w 955"/>
                <a:gd name="T19" fmla="*/ 948 h 968"/>
                <a:gd name="T20" fmla="*/ 372 w 955"/>
                <a:gd name="T21" fmla="*/ 960 h 968"/>
                <a:gd name="T22" fmla="*/ 476 w 955"/>
                <a:gd name="T23" fmla="*/ 968 h 968"/>
                <a:gd name="T24" fmla="*/ 579 w 955"/>
                <a:gd name="T25" fmla="*/ 960 h 968"/>
                <a:gd name="T26" fmla="*/ 627 w 955"/>
                <a:gd name="T27" fmla="*/ 948 h 968"/>
                <a:gd name="T28" fmla="*/ 671 w 955"/>
                <a:gd name="T29" fmla="*/ 936 h 968"/>
                <a:gd name="T30" fmla="*/ 751 w 955"/>
                <a:gd name="T31" fmla="*/ 896 h 968"/>
                <a:gd name="T32" fmla="*/ 823 w 955"/>
                <a:gd name="T33" fmla="*/ 836 h 968"/>
                <a:gd name="T34" fmla="*/ 855 w 955"/>
                <a:gd name="T35" fmla="*/ 804 h 968"/>
                <a:gd name="T36" fmla="*/ 879 w 955"/>
                <a:gd name="T37" fmla="*/ 768 h 968"/>
                <a:gd name="T38" fmla="*/ 903 w 955"/>
                <a:gd name="T39" fmla="*/ 724 h 968"/>
                <a:gd name="T40" fmla="*/ 923 w 955"/>
                <a:gd name="T41" fmla="*/ 684 h 968"/>
                <a:gd name="T42" fmla="*/ 947 w 955"/>
                <a:gd name="T43" fmla="*/ 584 h 968"/>
                <a:gd name="T44" fmla="*/ 955 w 955"/>
                <a:gd name="T45" fmla="*/ 476 h 968"/>
                <a:gd name="T46" fmla="*/ 947 w 955"/>
                <a:gd name="T47" fmla="*/ 376 h 968"/>
                <a:gd name="T48" fmla="*/ 935 w 955"/>
                <a:gd name="T49" fmla="*/ 328 h 968"/>
                <a:gd name="T50" fmla="*/ 923 w 955"/>
                <a:gd name="T51" fmla="*/ 284 h 968"/>
                <a:gd name="T52" fmla="*/ 879 w 955"/>
                <a:gd name="T53" fmla="*/ 204 h 968"/>
                <a:gd name="T54" fmla="*/ 823 w 955"/>
                <a:gd name="T55" fmla="*/ 132 h 968"/>
                <a:gd name="T56" fmla="*/ 755 w 955"/>
                <a:gd name="T57" fmla="*/ 76 h 968"/>
                <a:gd name="T58" fmla="*/ 715 w 955"/>
                <a:gd name="T59" fmla="*/ 52 h 968"/>
                <a:gd name="T60" fmla="*/ 675 w 955"/>
                <a:gd name="T61" fmla="*/ 36 h 968"/>
                <a:gd name="T62" fmla="*/ 631 w 955"/>
                <a:gd name="T63" fmla="*/ 20 h 968"/>
                <a:gd name="T64" fmla="*/ 583 w 955"/>
                <a:gd name="T65" fmla="*/ 8 h 968"/>
                <a:gd name="T66" fmla="*/ 484 w 955"/>
                <a:gd name="T67" fmla="*/ 0 h 968"/>
                <a:gd name="T68" fmla="*/ 376 w 955"/>
                <a:gd name="T69" fmla="*/ 8 h 968"/>
                <a:gd name="T70" fmla="*/ 328 w 955"/>
                <a:gd name="T71" fmla="*/ 20 h 968"/>
                <a:gd name="T72" fmla="*/ 284 w 955"/>
                <a:gd name="T73" fmla="*/ 36 h 968"/>
                <a:gd name="T74" fmla="*/ 200 w 955"/>
                <a:gd name="T75" fmla="*/ 76 h 968"/>
                <a:gd name="T76" fmla="*/ 132 w 955"/>
                <a:gd name="T77" fmla="*/ 132 h 968"/>
                <a:gd name="T78" fmla="*/ 100 w 955"/>
                <a:gd name="T79" fmla="*/ 168 h 968"/>
                <a:gd name="T80" fmla="*/ 72 w 955"/>
                <a:gd name="T81" fmla="*/ 204 h 968"/>
                <a:gd name="T82" fmla="*/ 52 w 955"/>
                <a:gd name="T83" fmla="*/ 244 h 968"/>
                <a:gd name="T84" fmla="*/ 32 w 955"/>
                <a:gd name="T85" fmla="*/ 284 h 968"/>
                <a:gd name="T86" fmla="*/ 16 w 955"/>
                <a:gd name="T87" fmla="*/ 328 h 968"/>
                <a:gd name="T88" fmla="*/ 8 w 955"/>
                <a:gd name="T89" fmla="*/ 376 h 968"/>
                <a:gd name="T90" fmla="*/ 0 w 955"/>
                <a:gd name="T91" fmla="*/ 480 h 9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55"/>
                <a:gd name="T139" fmla="*/ 0 h 968"/>
                <a:gd name="T140" fmla="*/ 955 w 955"/>
                <a:gd name="T141" fmla="*/ 968 h 9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55" h="968">
                  <a:moveTo>
                    <a:pt x="0" y="480"/>
                  </a:moveTo>
                  <a:lnTo>
                    <a:pt x="8" y="588"/>
                  </a:lnTo>
                  <a:lnTo>
                    <a:pt x="16" y="636"/>
                  </a:lnTo>
                  <a:lnTo>
                    <a:pt x="32" y="684"/>
                  </a:lnTo>
                  <a:lnTo>
                    <a:pt x="72" y="768"/>
                  </a:lnTo>
                  <a:lnTo>
                    <a:pt x="128" y="836"/>
                  </a:lnTo>
                  <a:lnTo>
                    <a:pt x="160" y="868"/>
                  </a:lnTo>
                  <a:lnTo>
                    <a:pt x="200" y="896"/>
                  </a:lnTo>
                  <a:lnTo>
                    <a:pt x="280" y="936"/>
                  </a:lnTo>
                  <a:lnTo>
                    <a:pt x="324" y="948"/>
                  </a:lnTo>
                  <a:lnTo>
                    <a:pt x="372" y="960"/>
                  </a:lnTo>
                  <a:lnTo>
                    <a:pt x="476" y="968"/>
                  </a:lnTo>
                  <a:lnTo>
                    <a:pt x="579" y="960"/>
                  </a:lnTo>
                  <a:lnTo>
                    <a:pt x="627" y="948"/>
                  </a:lnTo>
                  <a:lnTo>
                    <a:pt x="671" y="936"/>
                  </a:lnTo>
                  <a:lnTo>
                    <a:pt x="751" y="896"/>
                  </a:lnTo>
                  <a:lnTo>
                    <a:pt x="823" y="836"/>
                  </a:lnTo>
                  <a:lnTo>
                    <a:pt x="855" y="804"/>
                  </a:lnTo>
                  <a:lnTo>
                    <a:pt x="879" y="768"/>
                  </a:lnTo>
                  <a:lnTo>
                    <a:pt x="903" y="724"/>
                  </a:lnTo>
                  <a:lnTo>
                    <a:pt x="923" y="684"/>
                  </a:lnTo>
                  <a:lnTo>
                    <a:pt x="947" y="584"/>
                  </a:lnTo>
                  <a:lnTo>
                    <a:pt x="955" y="476"/>
                  </a:lnTo>
                  <a:lnTo>
                    <a:pt x="947" y="376"/>
                  </a:lnTo>
                  <a:lnTo>
                    <a:pt x="935" y="328"/>
                  </a:lnTo>
                  <a:lnTo>
                    <a:pt x="923" y="284"/>
                  </a:lnTo>
                  <a:lnTo>
                    <a:pt x="879" y="204"/>
                  </a:lnTo>
                  <a:lnTo>
                    <a:pt x="823" y="132"/>
                  </a:lnTo>
                  <a:lnTo>
                    <a:pt x="755" y="76"/>
                  </a:lnTo>
                  <a:lnTo>
                    <a:pt x="715" y="52"/>
                  </a:lnTo>
                  <a:lnTo>
                    <a:pt x="675" y="36"/>
                  </a:lnTo>
                  <a:lnTo>
                    <a:pt x="631" y="20"/>
                  </a:lnTo>
                  <a:lnTo>
                    <a:pt x="583" y="8"/>
                  </a:lnTo>
                  <a:lnTo>
                    <a:pt x="484" y="0"/>
                  </a:lnTo>
                  <a:lnTo>
                    <a:pt x="376" y="8"/>
                  </a:lnTo>
                  <a:lnTo>
                    <a:pt x="328" y="20"/>
                  </a:lnTo>
                  <a:lnTo>
                    <a:pt x="284" y="36"/>
                  </a:lnTo>
                  <a:lnTo>
                    <a:pt x="200" y="76"/>
                  </a:lnTo>
                  <a:lnTo>
                    <a:pt x="132" y="132"/>
                  </a:lnTo>
                  <a:lnTo>
                    <a:pt x="100" y="168"/>
                  </a:lnTo>
                  <a:lnTo>
                    <a:pt x="72" y="204"/>
                  </a:lnTo>
                  <a:lnTo>
                    <a:pt x="52" y="244"/>
                  </a:lnTo>
                  <a:lnTo>
                    <a:pt x="32" y="284"/>
                  </a:lnTo>
                  <a:lnTo>
                    <a:pt x="16" y="328"/>
                  </a:lnTo>
                  <a:lnTo>
                    <a:pt x="8" y="376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endParaRPr lang="es-ES_tradnl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F697-B5F8-4CC6-9705-E1AAE8B092F5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13786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771878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 hasCustomPrompt="1"/>
          </p:nvPr>
        </p:nvSpPr>
        <p:spPr>
          <a:xfrm>
            <a:off x="453496" y="2409597"/>
            <a:ext cx="8266112" cy="312906"/>
          </a:xfrm>
        </p:spPr>
        <p:txBody>
          <a:bodyPr wrap="square" lIns="0" tIns="0" rIns="0" bIns="0" anchor="t" anchorCtr="0">
            <a:spAutoFit/>
          </a:bodyPr>
          <a:lstStyle>
            <a:lvl1pPr marL="342000">
              <a:lnSpc>
                <a:spcPts val="2400"/>
              </a:lnSpc>
              <a:spcBef>
                <a:spcPts val="0"/>
              </a:spcBef>
              <a:buClr>
                <a:schemeClr val="accent2"/>
              </a:buClr>
              <a:buSzPct val="100000"/>
              <a:buFont typeface="Lucida Grande"/>
              <a:buNone/>
              <a:defRPr sz="2200" b="1" u="none" normalizeH="0" baseline="0">
                <a:ln>
                  <a:noFill/>
                </a:ln>
                <a:uFill>
                  <a:solidFill>
                    <a:schemeClr val="accent3"/>
                  </a:solidFill>
                </a:u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s-ES_tradnl" dirty="0" smtClean="0"/>
              <a:t>Insertar texto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3EF-48C4-41E5-818A-A6E6DC0A501D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grpSp>
        <p:nvGrpSpPr>
          <p:cNvPr id="10" name="Group 2050"/>
          <p:cNvGrpSpPr>
            <a:grpSpLocks/>
          </p:cNvGrpSpPr>
          <p:nvPr userDrawn="1"/>
        </p:nvGrpSpPr>
        <p:grpSpPr bwMode="auto">
          <a:xfrm>
            <a:off x="1150938" y="1150938"/>
            <a:ext cx="3397250" cy="5203825"/>
            <a:chOff x="147" y="4"/>
            <a:chExt cx="2676" cy="4097"/>
          </a:xfrm>
        </p:grpSpPr>
        <p:sp>
          <p:nvSpPr>
            <p:cNvPr id="12" name="Freeform 2051"/>
            <p:cNvSpPr>
              <a:spLocks/>
            </p:cNvSpPr>
            <p:nvPr/>
          </p:nvSpPr>
          <p:spPr bwMode="auto">
            <a:xfrm>
              <a:off x="147" y="4"/>
              <a:ext cx="2676" cy="4097"/>
            </a:xfrm>
            <a:custGeom>
              <a:avLst/>
              <a:gdLst>
                <a:gd name="T0" fmla="*/ 820 w 2676"/>
                <a:gd name="T1" fmla="*/ 3017 h 4097"/>
                <a:gd name="T2" fmla="*/ 872 w 2676"/>
                <a:gd name="T3" fmla="*/ 3213 h 4097"/>
                <a:gd name="T4" fmla="*/ 964 w 2676"/>
                <a:gd name="T5" fmla="*/ 3353 h 4097"/>
                <a:gd name="T6" fmla="*/ 1024 w 2676"/>
                <a:gd name="T7" fmla="*/ 3401 h 4097"/>
                <a:gd name="T8" fmla="*/ 1176 w 2676"/>
                <a:gd name="T9" fmla="*/ 3457 h 4097"/>
                <a:gd name="T10" fmla="*/ 1380 w 2676"/>
                <a:gd name="T11" fmla="*/ 3449 h 4097"/>
                <a:gd name="T12" fmla="*/ 1488 w 2676"/>
                <a:gd name="T13" fmla="*/ 3409 h 4097"/>
                <a:gd name="T14" fmla="*/ 1628 w 2676"/>
                <a:gd name="T15" fmla="*/ 3293 h 4097"/>
                <a:gd name="T16" fmla="*/ 1712 w 2676"/>
                <a:gd name="T17" fmla="*/ 3181 h 4097"/>
                <a:gd name="T18" fmla="*/ 1780 w 2676"/>
                <a:gd name="T19" fmla="*/ 3013 h 4097"/>
                <a:gd name="T20" fmla="*/ 1832 w 2676"/>
                <a:gd name="T21" fmla="*/ 2785 h 4097"/>
                <a:gd name="T22" fmla="*/ 1884 w 2676"/>
                <a:gd name="T23" fmla="*/ 2337 h 4097"/>
                <a:gd name="T24" fmla="*/ 1732 w 2676"/>
                <a:gd name="T25" fmla="*/ 2481 h 4097"/>
                <a:gd name="T26" fmla="*/ 1560 w 2676"/>
                <a:gd name="T27" fmla="*/ 2589 h 4097"/>
                <a:gd name="T28" fmla="*/ 1368 w 2676"/>
                <a:gd name="T29" fmla="*/ 2649 h 4097"/>
                <a:gd name="T30" fmla="*/ 1160 w 2676"/>
                <a:gd name="T31" fmla="*/ 2673 h 4097"/>
                <a:gd name="T32" fmla="*/ 932 w 2676"/>
                <a:gd name="T33" fmla="*/ 2649 h 4097"/>
                <a:gd name="T34" fmla="*/ 720 w 2676"/>
                <a:gd name="T35" fmla="*/ 2581 h 4097"/>
                <a:gd name="T36" fmla="*/ 524 w 2676"/>
                <a:gd name="T37" fmla="*/ 2469 h 4097"/>
                <a:gd name="T38" fmla="*/ 344 w 2676"/>
                <a:gd name="T39" fmla="*/ 2309 h 4097"/>
                <a:gd name="T40" fmla="*/ 192 w 2676"/>
                <a:gd name="T41" fmla="*/ 2113 h 4097"/>
                <a:gd name="T42" fmla="*/ 88 w 2676"/>
                <a:gd name="T43" fmla="*/ 1888 h 4097"/>
                <a:gd name="T44" fmla="*/ 48 w 2676"/>
                <a:gd name="T45" fmla="*/ 1764 h 4097"/>
                <a:gd name="T46" fmla="*/ 8 w 2676"/>
                <a:gd name="T47" fmla="*/ 1500 h 4097"/>
                <a:gd name="T48" fmla="*/ 8 w 2676"/>
                <a:gd name="T49" fmla="*/ 1208 h 4097"/>
                <a:gd name="T50" fmla="*/ 52 w 2676"/>
                <a:gd name="T51" fmla="*/ 932 h 4097"/>
                <a:gd name="T52" fmla="*/ 144 w 2676"/>
                <a:gd name="T53" fmla="*/ 688 h 4097"/>
                <a:gd name="T54" fmla="*/ 276 w 2676"/>
                <a:gd name="T55" fmla="*/ 472 h 4097"/>
                <a:gd name="T56" fmla="*/ 456 w 2676"/>
                <a:gd name="T57" fmla="*/ 288 h 4097"/>
                <a:gd name="T58" fmla="*/ 664 w 2676"/>
                <a:gd name="T59" fmla="*/ 144 h 4097"/>
                <a:gd name="T60" fmla="*/ 892 w 2676"/>
                <a:gd name="T61" fmla="*/ 52 h 4097"/>
                <a:gd name="T62" fmla="*/ 1148 w 2676"/>
                <a:gd name="T63" fmla="*/ 4 h 4097"/>
                <a:gd name="T64" fmla="*/ 1436 w 2676"/>
                <a:gd name="T65" fmla="*/ 8 h 4097"/>
                <a:gd name="T66" fmla="*/ 1644 w 2676"/>
                <a:gd name="T67" fmla="*/ 44 h 4097"/>
                <a:gd name="T68" fmla="*/ 1840 w 2676"/>
                <a:gd name="T69" fmla="*/ 116 h 4097"/>
                <a:gd name="T70" fmla="*/ 1964 w 2676"/>
                <a:gd name="T71" fmla="*/ 184 h 4097"/>
                <a:gd name="T72" fmla="*/ 2184 w 2676"/>
                <a:gd name="T73" fmla="*/ 360 h 4097"/>
                <a:gd name="T74" fmla="*/ 2336 w 2676"/>
                <a:gd name="T75" fmla="*/ 532 h 4097"/>
                <a:gd name="T76" fmla="*/ 2460 w 2676"/>
                <a:gd name="T77" fmla="*/ 744 h 4097"/>
                <a:gd name="T78" fmla="*/ 2580 w 2676"/>
                <a:gd name="T79" fmla="*/ 1096 h 4097"/>
                <a:gd name="T80" fmla="*/ 2652 w 2676"/>
                <a:gd name="T81" fmla="*/ 1520 h 4097"/>
                <a:gd name="T82" fmla="*/ 2676 w 2676"/>
                <a:gd name="T83" fmla="*/ 2024 h 4097"/>
                <a:gd name="T84" fmla="*/ 2652 w 2676"/>
                <a:gd name="T85" fmla="*/ 2537 h 4097"/>
                <a:gd name="T86" fmla="*/ 2576 w 2676"/>
                <a:gd name="T87" fmla="*/ 2969 h 4097"/>
                <a:gd name="T88" fmla="*/ 2484 w 2676"/>
                <a:gd name="T89" fmla="*/ 3245 h 4097"/>
                <a:gd name="T90" fmla="*/ 2408 w 2676"/>
                <a:gd name="T91" fmla="*/ 3405 h 4097"/>
                <a:gd name="T92" fmla="*/ 2320 w 2676"/>
                <a:gd name="T93" fmla="*/ 3545 h 4097"/>
                <a:gd name="T94" fmla="*/ 2164 w 2676"/>
                <a:gd name="T95" fmla="*/ 3725 h 4097"/>
                <a:gd name="T96" fmla="*/ 1932 w 2676"/>
                <a:gd name="T97" fmla="*/ 3905 h 4097"/>
                <a:gd name="T98" fmla="*/ 1736 w 2676"/>
                <a:gd name="T99" fmla="*/ 4005 h 4097"/>
                <a:gd name="T100" fmla="*/ 1520 w 2676"/>
                <a:gd name="T101" fmla="*/ 4065 h 4097"/>
                <a:gd name="T102" fmla="*/ 1368 w 2676"/>
                <a:gd name="T103" fmla="*/ 4089 h 4097"/>
                <a:gd name="T104" fmla="*/ 1096 w 2676"/>
                <a:gd name="T105" fmla="*/ 4093 h 4097"/>
                <a:gd name="T106" fmla="*/ 884 w 2676"/>
                <a:gd name="T107" fmla="*/ 4061 h 4097"/>
                <a:gd name="T108" fmla="*/ 692 w 2676"/>
                <a:gd name="T109" fmla="*/ 4001 h 4097"/>
                <a:gd name="T110" fmla="*/ 524 w 2676"/>
                <a:gd name="T111" fmla="*/ 3905 h 4097"/>
                <a:gd name="T112" fmla="*/ 380 w 2676"/>
                <a:gd name="T113" fmla="*/ 3781 h 4097"/>
                <a:gd name="T114" fmla="*/ 260 w 2676"/>
                <a:gd name="T115" fmla="*/ 3625 h 4097"/>
                <a:gd name="T116" fmla="*/ 168 w 2676"/>
                <a:gd name="T117" fmla="*/ 3437 h 4097"/>
                <a:gd name="T118" fmla="*/ 100 w 2676"/>
                <a:gd name="T119" fmla="*/ 3221 h 409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676"/>
                <a:gd name="T181" fmla="*/ 0 h 4097"/>
                <a:gd name="T182" fmla="*/ 2676 w 2676"/>
                <a:gd name="T183" fmla="*/ 4097 h 409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676" h="4097">
                  <a:moveTo>
                    <a:pt x="76" y="3097"/>
                  </a:moveTo>
                  <a:lnTo>
                    <a:pt x="820" y="3017"/>
                  </a:lnTo>
                  <a:lnTo>
                    <a:pt x="840" y="3121"/>
                  </a:lnTo>
                  <a:lnTo>
                    <a:pt x="872" y="3213"/>
                  </a:lnTo>
                  <a:lnTo>
                    <a:pt x="912" y="3289"/>
                  </a:lnTo>
                  <a:lnTo>
                    <a:pt x="964" y="3353"/>
                  </a:lnTo>
                  <a:lnTo>
                    <a:pt x="992" y="3377"/>
                  </a:lnTo>
                  <a:lnTo>
                    <a:pt x="1024" y="3401"/>
                  </a:lnTo>
                  <a:lnTo>
                    <a:pt x="1096" y="3433"/>
                  </a:lnTo>
                  <a:lnTo>
                    <a:pt x="1176" y="3457"/>
                  </a:lnTo>
                  <a:lnTo>
                    <a:pt x="1268" y="3461"/>
                  </a:lnTo>
                  <a:lnTo>
                    <a:pt x="1380" y="3449"/>
                  </a:lnTo>
                  <a:lnTo>
                    <a:pt x="1436" y="3433"/>
                  </a:lnTo>
                  <a:lnTo>
                    <a:pt x="1488" y="3409"/>
                  </a:lnTo>
                  <a:lnTo>
                    <a:pt x="1584" y="3341"/>
                  </a:lnTo>
                  <a:lnTo>
                    <a:pt x="1628" y="3293"/>
                  </a:lnTo>
                  <a:lnTo>
                    <a:pt x="1672" y="3245"/>
                  </a:lnTo>
                  <a:lnTo>
                    <a:pt x="1712" y="3181"/>
                  </a:lnTo>
                  <a:lnTo>
                    <a:pt x="1748" y="3105"/>
                  </a:lnTo>
                  <a:lnTo>
                    <a:pt x="1780" y="3013"/>
                  </a:lnTo>
                  <a:lnTo>
                    <a:pt x="1808" y="2909"/>
                  </a:lnTo>
                  <a:lnTo>
                    <a:pt x="1832" y="2785"/>
                  </a:lnTo>
                  <a:lnTo>
                    <a:pt x="1856" y="2649"/>
                  </a:lnTo>
                  <a:lnTo>
                    <a:pt x="1884" y="2337"/>
                  </a:lnTo>
                  <a:lnTo>
                    <a:pt x="1812" y="2413"/>
                  </a:lnTo>
                  <a:lnTo>
                    <a:pt x="1732" y="2481"/>
                  </a:lnTo>
                  <a:lnTo>
                    <a:pt x="1648" y="2541"/>
                  </a:lnTo>
                  <a:lnTo>
                    <a:pt x="1560" y="2589"/>
                  </a:lnTo>
                  <a:lnTo>
                    <a:pt x="1468" y="2625"/>
                  </a:lnTo>
                  <a:lnTo>
                    <a:pt x="1368" y="2649"/>
                  </a:lnTo>
                  <a:lnTo>
                    <a:pt x="1268" y="2665"/>
                  </a:lnTo>
                  <a:lnTo>
                    <a:pt x="1160" y="2673"/>
                  </a:lnTo>
                  <a:lnTo>
                    <a:pt x="1044" y="2665"/>
                  </a:lnTo>
                  <a:lnTo>
                    <a:pt x="932" y="2649"/>
                  </a:lnTo>
                  <a:lnTo>
                    <a:pt x="824" y="2621"/>
                  </a:lnTo>
                  <a:lnTo>
                    <a:pt x="720" y="2581"/>
                  </a:lnTo>
                  <a:lnTo>
                    <a:pt x="620" y="2529"/>
                  </a:lnTo>
                  <a:lnTo>
                    <a:pt x="524" y="2469"/>
                  </a:lnTo>
                  <a:lnTo>
                    <a:pt x="432" y="2393"/>
                  </a:lnTo>
                  <a:lnTo>
                    <a:pt x="344" y="2309"/>
                  </a:lnTo>
                  <a:lnTo>
                    <a:pt x="264" y="2213"/>
                  </a:lnTo>
                  <a:lnTo>
                    <a:pt x="192" y="2113"/>
                  </a:lnTo>
                  <a:lnTo>
                    <a:pt x="136" y="2000"/>
                  </a:lnTo>
                  <a:lnTo>
                    <a:pt x="88" y="1888"/>
                  </a:lnTo>
                  <a:lnTo>
                    <a:pt x="68" y="1824"/>
                  </a:lnTo>
                  <a:lnTo>
                    <a:pt x="48" y="1764"/>
                  </a:lnTo>
                  <a:lnTo>
                    <a:pt x="24" y="1636"/>
                  </a:lnTo>
                  <a:lnTo>
                    <a:pt x="8" y="1500"/>
                  </a:lnTo>
                  <a:lnTo>
                    <a:pt x="0" y="1356"/>
                  </a:lnTo>
                  <a:lnTo>
                    <a:pt x="8" y="1208"/>
                  </a:lnTo>
                  <a:lnTo>
                    <a:pt x="24" y="1064"/>
                  </a:lnTo>
                  <a:lnTo>
                    <a:pt x="52" y="932"/>
                  </a:lnTo>
                  <a:lnTo>
                    <a:pt x="92" y="804"/>
                  </a:lnTo>
                  <a:lnTo>
                    <a:pt x="144" y="688"/>
                  </a:lnTo>
                  <a:lnTo>
                    <a:pt x="204" y="576"/>
                  </a:lnTo>
                  <a:lnTo>
                    <a:pt x="276" y="472"/>
                  </a:lnTo>
                  <a:lnTo>
                    <a:pt x="360" y="376"/>
                  </a:lnTo>
                  <a:lnTo>
                    <a:pt x="456" y="288"/>
                  </a:lnTo>
                  <a:lnTo>
                    <a:pt x="556" y="212"/>
                  </a:lnTo>
                  <a:lnTo>
                    <a:pt x="664" y="144"/>
                  </a:lnTo>
                  <a:lnTo>
                    <a:pt x="776" y="92"/>
                  </a:lnTo>
                  <a:lnTo>
                    <a:pt x="892" y="52"/>
                  </a:lnTo>
                  <a:lnTo>
                    <a:pt x="1020" y="24"/>
                  </a:lnTo>
                  <a:lnTo>
                    <a:pt x="1148" y="4"/>
                  </a:lnTo>
                  <a:lnTo>
                    <a:pt x="1288" y="0"/>
                  </a:lnTo>
                  <a:lnTo>
                    <a:pt x="1436" y="8"/>
                  </a:lnTo>
                  <a:lnTo>
                    <a:pt x="1576" y="28"/>
                  </a:lnTo>
                  <a:lnTo>
                    <a:pt x="1644" y="44"/>
                  </a:lnTo>
                  <a:lnTo>
                    <a:pt x="1712" y="68"/>
                  </a:lnTo>
                  <a:lnTo>
                    <a:pt x="1840" y="116"/>
                  </a:lnTo>
                  <a:lnTo>
                    <a:pt x="1904" y="148"/>
                  </a:lnTo>
                  <a:lnTo>
                    <a:pt x="1964" y="184"/>
                  </a:lnTo>
                  <a:lnTo>
                    <a:pt x="2076" y="264"/>
                  </a:lnTo>
                  <a:lnTo>
                    <a:pt x="2184" y="360"/>
                  </a:lnTo>
                  <a:lnTo>
                    <a:pt x="2288" y="472"/>
                  </a:lnTo>
                  <a:lnTo>
                    <a:pt x="2336" y="532"/>
                  </a:lnTo>
                  <a:lnTo>
                    <a:pt x="2380" y="600"/>
                  </a:lnTo>
                  <a:lnTo>
                    <a:pt x="2460" y="744"/>
                  </a:lnTo>
                  <a:lnTo>
                    <a:pt x="2524" y="912"/>
                  </a:lnTo>
                  <a:lnTo>
                    <a:pt x="2580" y="1096"/>
                  </a:lnTo>
                  <a:lnTo>
                    <a:pt x="2624" y="1300"/>
                  </a:lnTo>
                  <a:lnTo>
                    <a:pt x="2652" y="1520"/>
                  </a:lnTo>
                  <a:lnTo>
                    <a:pt x="2672" y="1764"/>
                  </a:lnTo>
                  <a:lnTo>
                    <a:pt x="2676" y="2024"/>
                  </a:lnTo>
                  <a:lnTo>
                    <a:pt x="2672" y="2289"/>
                  </a:lnTo>
                  <a:lnTo>
                    <a:pt x="2652" y="2537"/>
                  </a:lnTo>
                  <a:lnTo>
                    <a:pt x="2620" y="2761"/>
                  </a:lnTo>
                  <a:lnTo>
                    <a:pt x="2576" y="2969"/>
                  </a:lnTo>
                  <a:lnTo>
                    <a:pt x="2520" y="3157"/>
                  </a:lnTo>
                  <a:lnTo>
                    <a:pt x="2484" y="3245"/>
                  </a:lnTo>
                  <a:lnTo>
                    <a:pt x="2448" y="3329"/>
                  </a:lnTo>
                  <a:lnTo>
                    <a:pt x="2408" y="3405"/>
                  </a:lnTo>
                  <a:lnTo>
                    <a:pt x="2368" y="3477"/>
                  </a:lnTo>
                  <a:lnTo>
                    <a:pt x="2320" y="3545"/>
                  </a:lnTo>
                  <a:lnTo>
                    <a:pt x="2272" y="3609"/>
                  </a:lnTo>
                  <a:lnTo>
                    <a:pt x="2164" y="3725"/>
                  </a:lnTo>
                  <a:lnTo>
                    <a:pt x="2052" y="3821"/>
                  </a:lnTo>
                  <a:lnTo>
                    <a:pt x="1932" y="3905"/>
                  </a:lnTo>
                  <a:lnTo>
                    <a:pt x="1800" y="3973"/>
                  </a:lnTo>
                  <a:lnTo>
                    <a:pt x="1736" y="4005"/>
                  </a:lnTo>
                  <a:lnTo>
                    <a:pt x="1664" y="4029"/>
                  </a:lnTo>
                  <a:lnTo>
                    <a:pt x="1520" y="4065"/>
                  </a:lnTo>
                  <a:lnTo>
                    <a:pt x="1448" y="4081"/>
                  </a:lnTo>
                  <a:lnTo>
                    <a:pt x="1368" y="4089"/>
                  </a:lnTo>
                  <a:lnTo>
                    <a:pt x="1208" y="4097"/>
                  </a:lnTo>
                  <a:lnTo>
                    <a:pt x="1096" y="4093"/>
                  </a:lnTo>
                  <a:lnTo>
                    <a:pt x="984" y="4081"/>
                  </a:lnTo>
                  <a:lnTo>
                    <a:pt x="884" y="4061"/>
                  </a:lnTo>
                  <a:lnTo>
                    <a:pt x="784" y="4033"/>
                  </a:lnTo>
                  <a:lnTo>
                    <a:pt x="692" y="4001"/>
                  </a:lnTo>
                  <a:lnTo>
                    <a:pt x="604" y="3957"/>
                  </a:lnTo>
                  <a:lnTo>
                    <a:pt x="524" y="3905"/>
                  </a:lnTo>
                  <a:lnTo>
                    <a:pt x="448" y="3849"/>
                  </a:lnTo>
                  <a:lnTo>
                    <a:pt x="380" y="3781"/>
                  </a:lnTo>
                  <a:lnTo>
                    <a:pt x="316" y="3705"/>
                  </a:lnTo>
                  <a:lnTo>
                    <a:pt x="260" y="3625"/>
                  </a:lnTo>
                  <a:lnTo>
                    <a:pt x="212" y="3533"/>
                  </a:lnTo>
                  <a:lnTo>
                    <a:pt x="168" y="3437"/>
                  </a:lnTo>
                  <a:lnTo>
                    <a:pt x="132" y="3333"/>
                  </a:lnTo>
                  <a:lnTo>
                    <a:pt x="100" y="3221"/>
                  </a:lnTo>
                  <a:lnTo>
                    <a:pt x="76" y="3097"/>
                  </a:lnTo>
                  <a:close/>
                </a:path>
              </a:pathLst>
            </a:custGeom>
            <a:solidFill>
              <a:srgbClr val="ADC1CE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endParaRPr lang="es-ES_tradnl"/>
            </a:p>
          </p:txBody>
        </p:sp>
        <p:sp>
          <p:nvSpPr>
            <p:cNvPr id="13" name="Freeform 2052"/>
            <p:cNvSpPr>
              <a:spLocks/>
            </p:cNvSpPr>
            <p:nvPr/>
          </p:nvSpPr>
          <p:spPr bwMode="auto">
            <a:xfrm>
              <a:off x="903" y="640"/>
              <a:ext cx="1060" cy="1473"/>
            </a:xfrm>
            <a:custGeom>
              <a:avLst/>
              <a:gdLst>
                <a:gd name="T0" fmla="*/ 1060 w 1060"/>
                <a:gd name="T1" fmla="*/ 784 h 1473"/>
                <a:gd name="T2" fmla="*/ 1056 w 1060"/>
                <a:gd name="T3" fmla="*/ 692 h 1473"/>
                <a:gd name="T4" fmla="*/ 1048 w 1060"/>
                <a:gd name="T5" fmla="*/ 608 h 1473"/>
                <a:gd name="T6" fmla="*/ 1036 w 1060"/>
                <a:gd name="T7" fmla="*/ 528 h 1473"/>
                <a:gd name="T8" fmla="*/ 1016 w 1060"/>
                <a:gd name="T9" fmla="*/ 452 h 1473"/>
                <a:gd name="T10" fmla="*/ 964 w 1060"/>
                <a:gd name="T11" fmla="*/ 320 h 1473"/>
                <a:gd name="T12" fmla="*/ 928 w 1060"/>
                <a:gd name="T13" fmla="*/ 260 h 1473"/>
                <a:gd name="T14" fmla="*/ 888 w 1060"/>
                <a:gd name="T15" fmla="*/ 204 h 1473"/>
                <a:gd name="T16" fmla="*/ 844 w 1060"/>
                <a:gd name="T17" fmla="*/ 156 h 1473"/>
                <a:gd name="T18" fmla="*/ 800 w 1060"/>
                <a:gd name="T19" fmla="*/ 116 h 1473"/>
                <a:gd name="T20" fmla="*/ 704 w 1060"/>
                <a:gd name="T21" fmla="*/ 52 h 1473"/>
                <a:gd name="T22" fmla="*/ 604 w 1060"/>
                <a:gd name="T23" fmla="*/ 12 h 1473"/>
                <a:gd name="T24" fmla="*/ 496 w 1060"/>
                <a:gd name="T25" fmla="*/ 0 h 1473"/>
                <a:gd name="T26" fmla="*/ 392 w 1060"/>
                <a:gd name="T27" fmla="*/ 12 h 1473"/>
                <a:gd name="T28" fmla="*/ 344 w 1060"/>
                <a:gd name="T29" fmla="*/ 24 h 1473"/>
                <a:gd name="T30" fmla="*/ 300 w 1060"/>
                <a:gd name="T31" fmla="*/ 44 h 1473"/>
                <a:gd name="T32" fmla="*/ 216 w 1060"/>
                <a:gd name="T33" fmla="*/ 96 h 1473"/>
                <a:gd name="T34" fmla="*/ 176 w 1060"/>
                <a:gd name="T35" fmla="*/ 132 h 1473"/>
                <a:gd name="T36" fmla="*/ 140 w 1060"/>
                <a:gd name="T37" fmla="*/ 172 h 1473"/>
                <a:gd name="T38" fmla="*/ 108 w 1060"/>
                <a:gd name="T39" fmla="*/ 216 h 1473"/>
                <a:gd name="T40" fmla="*/ 80 w 1060"/>
                <a:gd name="T41" fmla="*/ 268 h 1473"/>
                <a:gd name="T42" fmla="*/ 36 w 1060"/>
                <a:gd name="T43" fmla="*/ 392 h 1473"/>
                <a:gd name="T44" fmla="*/ 8 w 1060"/>
                <a:gd name="T45" fmla="*/ 540 h 1473"/>
                <a:gd name="T46" fmla="*/ 0 w 1060"/>
                <a:gd name="T47" fmla="*/ 720 h 1473"/>
                <a:gd name="T48" fmla="*/ 8 w 1060"/>
                <a:gd name="T49" fmla="*/ 900 h 1473"/>
                <a:gd name="T50" fmla="*/ 36 w 1060"/>
                <a:gd name="T51" fmla="*/ 1056 h 1473"/>
                <a:gd name="T52" fmla="*/ 60 w 1060"/>
                <a:gd name="T53" fmla="*/ 1124 h 1473"/>
                <a:gd name="T54" fmla="*/ 84 w 1060"/>
                <a:gd name="T55" fmla="*/ 1188 h 1473"/>
                <a:gd name="T56" fmla="*/ 116 w 1060"/>
                <a:gd name="T57" fmla="*/ 1244 h 1473"/>
                <a:gd name="T58" fmla="*/ 152 w 1060"/>
                <a:gd name="T59" fmla="*/ 1292 h 1473"/>
                <a:gd name="T60" fmla="*/ 192 w 1060"/>
                <a:gd name="T61" fmla="*/ 1332 h 1473"/>
                <a:gd name="T62" fmla="*/ 236 w 1060"/>
                <a:gd name="T63" fmla="*/ 1372 h 1473"/>
                <a:gd name="T64" fmla="*/ 280 w 1060"/>
                <a:gd name="T65" fmla="*/ 1400 h 1473"/>
                <a:gd name="T66" fmla="*/ 324 w 1060"/>
                <a:gd name="T67" fmla="*/ 1429 h 1473"/>
                <a:gd name="T68" fmla="*/ 376 w 1060"/>
                <a:gd name="T69" fmla="*/ 1449 h 1473"/>
                <a:gd name="T70" fmla="*/ 424 w 1060"/>
                <a:gd name="T71" fmla="*/ 1461 h 1473"/>
                <a:gd name="T72" fmla="*/ 536 w 1060"/>
                <a:gd name="T73" fmla="*/ 1473 h 1473"/>
                <a:gd name="T74" fmla="*/ 640 w 1060"/>
                <a:gd name="T75" fmla="*/ 1461 h 1473"/>
                <a:gd name="T76" fmla="*/ 740 w 1060"/>
                <a:gd name="T77" fmla="*/ 1429 h 1473"/>
                <a:gd name="T78" fmla="*/ 784 w 1060"/>
                <a:gd name="T79" fmla="*/ 1404 h 1473"/>
                <a:gd name="T80" fmla="*/ 828 w 1060"/>
                <a:gd name="T81" fmla="*/ 1372 h 1473"/>
                <a:gd name="T82" fmla="*/ 868 w 1060"/>
                <a:gd name="T83" fmla="*/ 1336 h 1473"/>
                <a:gd name="T84" fmla="*/ 908 w 1060"/>
                <a:gd name="T85" fmla="*/ 1296 h 1473"/>
                <a:gd name="T86" fmla="*/ 944 w 1060"/>
                <a:gd name="T87" fmla="*/ 1252 h 1473"/>
                <a:gd name="T88" fmla="*/ 976 w 1060"/>
                <a:gd name="T89" fmla="*/ 1200 h 1473"/>
                <a:gd name="T90" fmla="*/ 1000 w 1060"/>
                <a:gd name="T91" fmla="*/ 1144 h 1473"/>
                <a:gd name="T92" fmla="*/ 1024 w 1060"/>
                <a:gd name="T93" fmla="*/ 1080 h 1473"/>
                <a:gd name="T94" fmla="*/ 1040 w 1060"/>
                <a:gd name="T95" fmla="*/ 1012 h 1473"/>
                <a:gd name="T96" fmla="*/ 1052 w 1060"/>
                <a:gd name="T97" fmla="*/ 940 h 1473"/>
                <a:gd name="T98" fmla="*/ 1060 w 1060"/>
                <a:gd name="T99" fmla="*/ 864 h 1473"/>
                <a:gd name="T100" fmla="*/ 1060 w 1060"/>
                <a:gd name="T101" fmla="*/ 784 h 147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060"/>
                <a:gd name="T154" fmla="*/ 0 h 1473"/>
                <a:gd name="T155" fmla="*/ 1060 w 1060"/>
                <a:gd name="T156" fmla="*/ 1473 h 147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060" h="1473">
                  <a:moveTo>
                    <a:pt x="1060" y="784"/>
                  </a:moveTo>
                  <a:lnTo>
                    <a:pt x="1056" y="692"/>
                  </a:lnTo>
                  <a:lnTo>
                    <a:pt x="1048" y="608"/>
                  </a:lnTo>
                  <a:lnTo>
                    <a:pt x="1036" y="528"/>
                  </a:lnTo>
                  <a:lnTo>
                    <a:pt x="1016" y="452"/>
                  </a:lnTo>
                  <a:lnTo>
                    <a:pt x="964" y="320"/>
                  </a:lnTo>
                  <a:lnTo>
                    <a:pt x="928" y="260"/>
                  </a:lnTo>
                  <a:lnTo>
                    <a:pt x="888" y="204"/>
                  </a:lnTo>
                  <a:lnTo>
                    <a:pt x="844" y="156"/>
                  </a:lnTo>
                  <a:lnTo>
                    <a:pt x="800" y="116"/>
                  </a:lnTo>
                  <a:lnTo>
                    <a:pt x="704" y="52"/>
                  </a:lnTo>
                  <a:lnTo>
                    <a:pt x="604" y="12"/>
                  </a:lnTo>
                  <a:lnTo>
                    <a:pt x="496" y="0"/>
                  </a:lnTo>
                  <a:lnTo>
                    <a:pt x="392" y="12"/>
                  </a:lnTo>
                  <a:lnTo>
                    <a:pt x="344" y="24"/>
                  </a:lnTo>
                  <a:lnTo>
                    <a:pt x="300" y="44"/>
                  </a:lnTo>
                  <a:lnTo>
                    <a:pt x="216" y="96"/>
                  </a:lnTo>
                  <a:lnTo>
                    <a:pt x="176" y="132"/>
                  </a:lnTo>
                  <a:lnTo>
                    <a:pt x="140" y="172"/>
                  </a:lnTo>
                  <a:lnTo>
                    <a:pt x="108" y="216"/>
                  </a:lnTo>
                  <a:lnTo>
                    <a:pt x="80" y="268"/>
                  </a:lnTo>
                  <a:lnTo>
                    <a:pt x="36" y="392"/>
                  </a:lnTo>
                  <a:lnTo>
                    <a:pt x="8" y="540"/>
                  </a:lnTo>
                  <a:lnTo>
                    <a:pt x="0" y="720"/>
                  </a:lnTo>
                  <a:lnTo>
                    <a:pt x="8" y="900"/>
                  </a:lnTo>
                  <a:lnTo>
                    <a:pt x="36" y="1056"/>
                  </a:lnTo>
                  <a:lnTo>
                    <a:pt x="60" y="1124"/>
                  </a:lnTo>
                  <a:lnTo>
                    <a:pt x="84" y="1188"/>
                  </a:lnTo>
                  <a:lnTo>
                    <a:pt x="116" y="1244"/>
                  </a:lnTo>
                  <a:lnTo>
                    <a:pt x="152" y="1292"/>
                  </a:lnTo>
                  <a:lnTo>
                    <a:pt x="192" y="1332"/>
                  </a:lnTo>
                  <a:lnTo>
                    <a:pt x="236" y="1372"/>
                  </a:lnTo>
                  <a:lnTo>
                    <a:pt x="280" y="1400"/>
                  </a:lnTo>
                  <a:lnTo>
                    <a:pt x="324" y="1429"/>
                  </a:lnTo>
                  <a:lnTo>
                    <a:pt x="376" y="1449"/>
                  </a:lnTo>
                  <a:lnTo>
                    <a:pt x="424" y="1461"/>
                  </a:lnTo>
                  <a:lnTo>
                    <a:pt x="536" y="1473"/>
                  </a:lnTo>
                  <a:lnTo>
                    <a:pt x="640" y="1461"/>
                  </a:lnTo>
                  <a:lnTo>
                    <a:pt x="740" y="1429"/>
                  </a:lnTo>
                  <a:lnTo>
                    <a:pt x="784" y="1404"/>
                  </a:lnTo>
                  <a:lnTo>
                    <a:pt x="828" y="1372"/>
                  </a:lnTo>
                  <a:lnTo>
                    <a:pt x="868" y="1336"/>
                  </a:lnTo>
                  <a:lnTo>
                    <a:pt x="908" y="1296"/>
                  </a:lnTo>
                  <a:lnTo>
                    <a:pt x="944" y="1252"/>
                  </a:lnTo>
                  <a:lnTo>
                    <a:pt x="976" y="1200"/>
                  </a:lnTo>
                  <a:lnTo>
                    <a:pt x="1000" y="1144"/>
                  </a:lnTo>
                  <a:lnTo>
                    <a:pt x="1024" y="1080"/>
                  </a:lnTo>
                  <a:lnTo>
                    <a:pt x="1040" y="1012"/>
                  </a:lnTo>
                  <a:lnTo>
                    <a:pt x="1052" y="940"/>
                  </a:lnTo>
                  <a:lnTo>
                    <a:pt x="1060" y="864"/>
                  </a:lnTo>
                  <a:lnTo>
                    <a:pt x="1060" y="78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endParaRPr lang="es-ES_tradnl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667F-8F29-4A56-9501-4134534D9256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grpSp>
        <p:nvGrpSpPr>
          <p:cNvPr id="9" name="Group 1026"/>
          <p:cNvGrpSpPr>
            <a:grpSpLocks/>
          </p:cNvGrpSpPr>
          <p:nvPr userDrawn="1"/>
        </p:nvGrpSpPr>
        <p:grpSpPr bwMode="auto">
          <a:xfrm>
            <a:off x="2679700" y="1150938"/>
            <a:ext cx="3300413" cy="5197475"/>
            <a:chOff x="3036" y="4"/>
            <a:chExt cx="2599" cy="4091"/>
          </a:xfrm>
        </p:grpSpPr>
        <p:sp>
          <p:nvSpPr>
            <p:cNvPr id="10" name="Freeform 1027"/>
            <p:cNvSpPr>
              <a:spLocks/>
            </p:cNvSpPr>
            <p:nvPr/>
          </p:nvSpPr>
          <p:spPr bwMode="auto">
            <a:xfrm>
              <a:off x="3036" y="4"/>
              <a:ext cx="2599" cy="4091"/>
            </a:xfrm>
            <a:custGeom>
              <a:avLst/>
              <a:gdLst>
                <a:gd name="T0" fmla="*/ 1439 w 2599"/>
                <a:gd name="T1" fmla="*/ 4 h 4091"/>
                <a:gd name="T2" fmla="*/ 1699 w 2599"/>
                <a:gd name="T3" fmla="*/ 56 h 4091"/>
                <a:gd name="T4" fmla="*/ 1875 w 2599"/>
                <a:gd name="T5" fmla="*/ 132 h 4091"/>
                <a:gd name="T6" fmla="*/ 1979 w 2599"/>
                <a:gd name="T7" fmla="*/ 196 h 4091"/>
                <a:gd name="T8" fmla="*/ 2123 w 2599"/>
                <a:gd name="T9" fmla="*/ 316 h 4091"/>
                <a:gd name="T10" fmla="*/ 2255 w 2599"/>
                <a:gd name="T11" fmla="*/ 480 h 4091"/>
                <a:gd name="T12" fmla="*/ 2379 w 2599"/>
                <a:gd name="T13" fmla="*/ 700 h 4091"/>
                <a:gd name="T14" fmla="*/ 2503 w 2599"/>
                <a:gd name="T15" fmla="*/ 1068 h 4091"/>
                <a:gd name="T16" fmla="*/ 2575 w 2599"/>
                <a:gd name="T17" fmla="*/ 1516 h 4091"/>
                <a:gd name="T18" fmla="*/ 2599 w 2599"/>
                <a:gd name="T19" fmla="*/ 2047 h 4091"/>
                <a:gd name="T20" fmla="*/ 2575 w 2599"/>
                <a:gd name="T21" fmla="*/ 2575 h 4091"/>
                <a:gd name="T22" fmla="*/ 2503 w 2599"/>
                <a:gd name="T23" fmla="*/ 3023 h 4091"/>
                <a:gd name="T24" fmla="*/ 2379 w 2599"/>
                <a:gd name="T25" fmla="*/ 3391 h 4091"/>
                <a:gd name="T26" fmla="*/ 2207 w 2599"/>
                <a:gd name="T27" fmla="*/ 3683 h 4091"/>
                <a:gd name="T28" fmla="*/ 2027 w 2599"/>
                <a:gd name="T29" fmla="*/ 3863 h 4091"/>
                <a:gd name="T30" fmla="*/ 1819 w 2599"/>
                <a:gd name="T31" fmla="*/ 3991 h 4091"/>
                <a:gd name="T32" fmla="*/ 1575 w 2599"/>
                <a:gd name="T33" fmla="*/ 4067 h 4091"/>
                <a:gd name="T34" fmla="*/ 1300 w 2599"/>
                <a:gd name="T35" fmla="*/ 4091 h 4091"/>
                <a:gd name="T36" fmla="*/ 1020 w 2599"/>
                <a:gd name="T37" fmla="*/ 4063 h 4091"/>
                <a:gd name="T38" fmla="*/ 892 w 2599"/>
                <a:gd name="T39" fmla="*/ 4027 h 4091"/>
                <a:gd name="T40" fmla="*/ 656 w 2599"/>
                <a:gd name="T41" fmla="*/ 3915 h 4091"/>
                <a:gd name="T42" fmla="*/ 448 w 2599"/>
                <a:gd name="T43" fmla="*/ 3747 h 4091"/>
                <a:gd name="T44" fmla="*/ 272 w 2599"/>
                <a:gd name="T45" fmla="*/ 3519 h 4091"/>
                <a:gd name="T46" fmla="*/ 200 w 2599"/>
                <a:gd name="T47" fmla="*/ 3375 h 4091"/>
                <a:gd name="T48" fmla="*/ 140 w 2599"/>
                <a:gd name="T49" fmla="*/ 3207 h 4091"/>
                <a:gd name="T50" fmla="*/ 48 w 2599"/>
                <a:gd name="T51" fmla="*/ 2803 h 4091"/>
                <a:gd name="T52" fmla="*/ 4 w 2599"/>
                <a:gd name="T53" fmla="*/ 2315 h 4091"/>
                <a:gd name="T54" fmla="*/ 4 w 2599"/>
                <a:gd name="T55" fmla="*/ 1768 h 4091"/>
                <a:gd name="T56" fmla="*/ 52 w 2599"/>
                <a:gd name="T57" fmla="*/ 1280 h 4091"/>
                <a:gd name="T58" fmla="*/ 152 w 2599"/>
                <a:gd name="T59" fmla="*/ 872 h 4091"/>
                <a:gd name="T60" fmla="*/ 300 w 2599"/>
                <a:gd name="T61" fmla="*/ 544 h 4091"/>
                <a:gd name="T62" fmla="*/ 476 w 2599"/>
                <a:gd name="T63" fmla="*/ 312 h 4091"/>
                <a:gd name="T64" fmla="*/ 672 w 2599"/>
                <a:gd name="T65" fmla="*/ 160 h 4091"/>
                <a:gd name="T66" fmla="*/ 900 w 2599"/>
                <a:gd name="T67" fmla="*/ 56 h 4091"/>
                <a:gd name="T68" fmla="*/ 1160 w 2599"/>
                <a:gd name="T69" fmla="*/ 4 h 409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599"/>
                <a:gd name="T106" fmla="*/ 0 h 4091"/>
                <a:gd name="T107" fmla="*/ 2599 w 2599"/>
                <a:gd name="T108" fmla="*/ 4091 h 409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599" h="4091">
                  <a:moveTo>
                    <a:pt x="1300" y="0"/>
                  </a:moveTo>
                  <a:lnTo>
                    <a:pt x="1439" y="4"/>
                  </a:lnTo>
                  <a:lnTo>
                    <a:pt x="1575" y="24"/>
                  </a:lnTo>
                  <a:lnTo>
                    <a:pt x="1699" y="56"/>
                  </a:lnTo>
                  <a:lnTo>
                    <a:pt x="1819" y="104"/>
                  </a:lnTo>
                  <a:lnTo>
                    <a:pt x="1875" y="132"/>
                  </a:lnTo>
                  <a:lnTo>
                    <a:pt x="1927" y="160"/>
                  </a:lnTo>
                  <a:lnTo>
                    <a:pt x="1979" y="196"/>
                  </a:lnTo>
                  <a:lnTo>
                    <a:pt x="2031" y="232"/>
                  </a:lnTo>
                  <a:lnTo>
                    <a:pt x="2123" y="316"/>
                  </a:lnTo>
                  <a:lnTo>
                    <a:pt x="2211" y="416"/>
                  </a:lnTo>
                  <a:lnTo>
                    <a:pt x="2255" y="480"/>
                  </a:lnTo>
                  <a:lnTo>
                    <a:pt x="2303" y="548"/>
                  </a:lnTo>
                  <a:lnTo>
                    <a:pt x="2379" y="700"/>
                  </a:lnTo>
                  <a:lnTo>
                    <a:pt x="2447" y="876"/>
                  </a:lnTo>
                  <a:lnTo>
                    <a:pt x="2503" y="1068"/>
                  </a:lnTo>
                  <a:lnTo>
                    <a:pt x="2547" y="1284"/>
                  </a:lnTo>
                  <a:lnTo>
                    <a:pt x="2575" y="1516"/>
                  </a:lnTo>
                  <a:lnTo>
                    <a:pt x="2595" y="1772"/>
                  </a:lnTo>
                  <a:lnTo>
                    <a:pt x="2599" y="2047"/>
                  </a:lnTo>
                  <a:lnTo>
                    <a:pt x="2595" y="2319"/>
                  </a:lnTo>
                  <a:lnTo>
                    <a:pt x="2575" y="2575"/>
                  </a:lnTo>
                  <a:lnTo>
                    <a:pt x="2547" y="2811"/>
                  </a:lnTo>
                  <a:lnTo>
                    <a:pt x="2503" y="3023"/>
                  </a:lnTo>
                  <a:lnTo>
                    <a:pt x="2447" y="3219"/>
                  </a:lnTo>
                  <a:lnTo>
                    <a:pt x="2379" y="3391"/>
                  </a:lnTo>
                  <a:lnTo>
                    <a:pt x="2299" y="3547"/>
                  </a:lnTo>
                  <a:lnTo>
                    <a:pt x="2207" y="3683"/>
                  </a:lnTo>
                  <a:lnTo>
                    <a:pt x="2123" y="3779"/>
                  </a:lnTo>
                  <a:lnTo>
                    <a:pt x="2027" y="3863"/>
                  </a:lnTo>
                  <a:lnTo>
                    <a:pt x="1927" y="3931"/>
                  </a:lnTo>
                  <a:lnTo>
                    <a:pt x="1819" y="3991"/>
                  </a:lnTo>
                  <a:lnTo>
                    <a:pt x="1699" y="4035"/>
                  </a:lnTo>
                  <a:lnTo>
                    <a:pt x="1575" y="4067"/>
                  </a:lnTo>
                  <a:lnTo>
                    <a:pt x="1439" y="4087"/>
                  </a:lnTo>
                  <a:lnTo>
                    <a:pt x="1300" y="4091"/>
                  </a:lnTo>
                  <a:lnTo>
                    <a:pt x="1156" y="4083"/>
                  </a:lnTo>
                  <a:lnTo>
                    <a:pt x="1020" y="4063"/>
                  </a:lnTo>
                  <a:lnTo>
                    <a:pt x="956" y="4047"/>
                  </a:lnTo>
                  <a:lnTo>
                    <a:pt x="892" y="4027"/>
                  </a:lnTo>
                  <a:lnTo>
                    <a:pt x="772" y="3979"/>
                  </a:lnTo>
                  <a:lnTo>
                    <a:pt x="656" y="3915"/>
                  </a:lnTo>
                  <a:lnTo>
                    <a:pt x="548" y="3839"/>
                  </a:lnTo>
                  <a:lnTo>
                    <a:pt x="448" y="3747"/>
                  </a:lnTo>
                  <a:lnTo>
                    <a:pt x="356" y="3643"/>
                  </a:lnTo>
                  <a:lnTo>
                    <a:pt x="272" y="3519"/>
                  </a:lnTo>
                  <a:lnTo>
                    <a:pt x="236" y="3451"/>
                  </a:lnTo>
                  <a:lnTo>
                    <a:pt x="200" y="3375"/>
                  </a:lnTo>
                  <a:lnTo>
                    <a:pt x="168" y="3291"/>
                  </a:lnTo>
                  <a:lnTo>
                    <a:pt x="140" y="3207"/>
                  </a:lnTo>
                  <a:lnTo>
                    <a:pt x="88" y="3015"/>
                  </a:lnTo>
                  <a:lnTo>
                    <a:pt x="48" y="2803"/>
                  </a:lnTo>
                  <a:lnTo>
                    <a:pt x="20" y="2571"/>
                  </a:lnTo>
                  <a:lnTo>
                    <a:pt x="4" y="2315"/>
                  </a:lnTo>
                  <a:lnTo>
                    <a:pt x="0" y="2040"/>
                  </a:lnTo>
                  <a:lnTo>
                    <a:pt x="4" y="1768"/>
                  </a:lnTo>
                  <a:lnTo>
                    <a:pt x="24" y="1512"/>
                  </a:lnTo>
                  <a:lnTo>
                    <a:pt x="52" y="1280"/>
                  </a:lnTo>
                  <a:lnTo>
                    <a:pt x="96" y="1064"/>
                  </a:lnTo>
                  <a:lnTo>
                    <a:pt x="152" y="872"/>
                  </a:lnTo>
                  <a:lnTo>
                    <a:pt x="220" y="700"/>
                  </a:lnTo>
                  <a:lnTo>
                    <a:pt x="300" y="544"/>
                  </a:lnTo>
                  <a:lnTo>
                    <a:pt x="392" y="408"/>
                  </a:lnTo>
                  <a:lnTo>
                    <a:pt x="476" y="312"/>
                  </a:lnTo>
                  <a:lnTo>
                    <a:pt x="572" y="232"/>
                  </a:lnTo>
                  <a:lnTo>
                    <a:pt x="672" y="160"/>
                  </a:lnTo>
                  <a:lnTo>
                    <a:pt x="780" y="104"/>
                  </a:lnTo>
                  <a:lnTo>
                    <a:pt x="900" y="56"/>
                  </a:lnTo>
                  <a:lnTo>
                    <a:pt x="1024" y="24"/>
                  </a:lnTo>
                  <a:lnTo>
                    <a:pt x="1160" y="4"/>
                  </a:lnTo>
                  <a:lnTo>
                    <a:pt x="1300" y="0"/>
                  </a:lnTo>
                  <a:close/>
                </a:path>
              </a:pathLst>
            </a:custGeom>
            <a:solidFill>
              <a:srgbClr val="ADC1CE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endParaRPr lang="es-ES_tradnl"/>
            </a:p>
          </p:txBody>
        </p:sp>
        <p:sp>
          <p:nvSpPr>
            <p:cNvPr id="11" name="Freeform 1028"/>
            <p:cNvSpPr>
              <a:spLocks/>
            </p:cNvSpPr>
            <p:nvPr/>
          </p:nvSpPr>
          <p:spPr bwMode="auto">
            <a:xfrm>
              <a:off x="3840" y="640"/>
              <a:ext cx="991" cy="2819"/>
            </a:xfrm>
            <a:custGeom>
              <a:avLst/>
              <a:gdLst>
                <a:gd name="T0" fmla="*/ 496 w 991"/>
                <a:gd name="T1" fmla="*/ 0 h 2819"/>
                <a:gd name="T2" fmla="*/ 428 w 991"/>
                <a:gd name="T3" fmla="*/ 8 h 2819"/>
                <a:gd name="T4" fmla="*/ 364 w 991"/>
                <a:gd name="T5" fmla="*/ 24 h 2819"/>
                <a:gd name="T6" fmla="*/ 304 w 991"/>
                <a:gd name="T7" fmla="*/ 52 h 2819"/>
                <a:gd name="T8" fmla="*/ 248 w 991"/>
                <a:gd name="T9" fmla="*/ 92 h 2819"/>
                <a:gd name="T10" fmla="*/ 196 w 991"/>
                <a:gd name="T11" fmla="*/ 144 h 2819"/>
                <a:gd name="T12" fmla="*/ 152 w 991"/>
                <a:gd name="T13" fmla="*/ 212 h 2819"/>
                <a:gd name="T14" fmla="*/ 112 w 991"/>
                <a:gd name="T15" fmla="*/ 304 h 2819"/>
                <a:gd name="T16" fmla="*/ 76 w 991"/>
                <a:gd name="T17" fmla="*/ 408 h 2819"/>
                <a:gd name="T18" fmla="*/ 44 w 991"/>
                <a:gd name="T19" fmla="*/ 584 h 2819"/>
                <a:gd name="T20" fmla="*/ 28 w 991"/>
                <a:gd name="T21" fmla="*/ 688 h 2819"/>
                <a:gd name="T22" fmla="*/ 20 w 991"/>
                <a:gd name="T23" fmla="*/ 808 h 2819"/>
                <a:gd name="T24" fmla="*/ 4 w 991"/>
                <a:gd name="T25" fmla="*/ 1084 h 2819"/>
                <a:gd name="T26" fmla="*/ 0 w 991"/>
                <a:gd name="T27" fmla="*/ 1411 h 2819"/>
                <a:gd name="T28" fmla="*/ 4 w 991"/>
                <a:gd name="T29" fmla="*/ 1735 h 2819"/>
                <a:gd name="T30" fmla="*/ 16 w 991"/>
                <a:gd name="T31" fmla="*/ 2007 h 2819"/>
                <a:gd name="T32" fmla="*/ 28 w 991"/>
                <a:gd name="T33" fmla="*/ 2119 h 2819"/>
                <a:gd name="T34" fmla="*/ 40 w 991"/>
                <a:gd name="T35" fmla="*/ 2223 h 2819"/>
                <a:gd name="T36" fmla="*/ 52 w 991"/>
                <a:gd name="T37" fmla="*/ 2307 h 2819"/>
                <a:gd name="T38" fmla="*/ 68 w 991"/>
                <a:gd name="T39" fmla="*/ 2383 h 2819"/>
                <a:gd name="T40" fmla="*/ 108 w 991"/>
                <a:gd name="T41" fmla="*/ 2503 h 2819"/>
                <a:gd name="T42" fmla="*/ 148 w 991"/>
                <a:gd name="T43" fmla="*/ 2599 h 2819"/>
                <a:gd name="T44" fmla="*/ 196 w 991"/>
                <a:gd name="T45" fmla="*/ 2675 h 2819"/>
                <a:gd name="T46" fmla="*/ 248 w 991"/>
                <a:gd name="T47" fmla="*/ 2731 h 2819"/>
                <a:gd name="T48" fmla="*/ 304 w 991"/>
                <a:gd name="T49" fmla="*/ 2771 h 2819"/>
                <a:gd name="T50" fmla="*/ 364 w 991"/>
                <a:gd name="T51" fmla="*/ 2795 h 2819"/>
                <a:gd name="T52" fmla="*/ 428 w 991"/>
                <a:gd name="T53" fmla="*/ 2815 h 2819"/>
                <a:gd name="T54" fmla="*/ 496 w 991"/>
                <a:gd name="T55" fmla="*/ 2819 h 2819"/>
                <a:gd name="T56" fmla="*/ 563 w 991"/>
                <a:gd name="T57" fmla="*/ 2815 h 2819"/>
                <a:gd name="T58" fmla="*/ 627 w 991"/>
                <a:gd name="T59" fmla="*/ 2795 h 2819"/>
                <a:gd name="T60" fmla="*/ 687 w 991"/>
                <a:gd name="T61" fmla="*/ 2771 h 2819"/>
                <a:gd name="T62" fmla="*/ 743 w 991"/>
                <a:gd name="T63" fmla="*/ 2731 h 2819"/>
                <a:gd name="T64" fmla="*/ 795 w 991"/>
                <a:gd name="T65" fmla="*/ 2679 h 2819"/>
                <a:gd name="T66" fmla="*/ 839 w 991"/>
                <a:gd name="T67" fmla="*/ 2607 h 2819"/>
                <a:gd name="T68" fmla="*/ 879 w 991"/>
                <a:gd name="T69" fmla="*/ 2519 h 2819"/>
                <a:gd name="T70" fmla="*/ 915 w 991"/>
                <a:gd name="T71" fmla="*/ 2411 h 2819"/>
                <a:gd name="T72" fmla="*/ 947 w 991"/>
                <a:gd name="T73" fmla="*/ 2239 h 2819"/>
                <a:gd name="T74" fmla="*/ 963 w 991"/>
                <a:gd name="T75" fmla="*/ 2131 h 2819"/>
                <a:gd name="T76" fmla="*/ 971 w 991"/>
                <a:gd name="T77" fmla="*/ 2015 h 2819"/>
                <a:gd name="T78" fmla="*/ 987 w 991"/>
                <a:gd name="T79" fmla="*/ 1739 h 2819"/>
                <a:gd name="T80" fmla="*/ 991 w 991"/>
                <a:gd name="T81" fmla="*/ 1411 h 2819"/>
                <a:gd name="T82" fmla="*/ 987 w 991"/>
                <a:gd name="T83" fmla="*/ 1088 h 2819"/>
                <a:gd name="T84" fmla="*/ 975 w 991"/>
                <a:gd name="T85" fmla="*/ 816 h 2819"/>
                <a:gd name="T86" fmla="*/ 963 w 991"/>
                <a:gd name="T87" fmla="*/ 704 h 2819"/>
                <a:gd name="T88" fmla="*/ 951 w 991"/>
                <a:gd name="T89" fmla="*/ 604 h 2819"/>
                <a:gd name="T90" fmla="*/ 939 w 991"/>
                <a:gd name="T91" fmla="*/ 516 h 2819"/>
                <a:gd name="T92" fmla="*/ 923 w 991"/>
                <a:gd name="T93" fmla="*/ 444 h 2819"/>
                <a:gd name="T94" fmla="*/ 883 w 991"/>
                <a:gd name="T95" fmla="*/ 324 h 2819"/>
                <a:gd name="T96" fmla="*/ 839 w 991"/>
                <a:gd name="T97" fmla="*/ 224 h 2819"/>
                <a:gd name="T98" fmla="*/ 795 w 991"/>
                <a:gd name="T99" fmla="*/ 144 h 2819"/>
                <a:gd name="T100" fmla="*/ 743 w 991"/>
                <a:gd name="T101" fmla="*/ 92 h 2819"/>
                <a:gd name="T102" fmla="*/ 687 w 991"/>
                <a:gd name="T103" fmla="*/ 52 h 2819"/>
                <a:gd name="T104" fmla="*/ 627 w 991"/>
                <a:gd name="T105" fmla="*/ 24 h 2819"/>
                <a:gd name="T106" fmla="*/ 563 w 991"/>
                <a:gd name="T107" fmla="*/ 8 h 2819"/>
                <a:gd name="T108" fmla="*/ 496 w 991"/>
                <a:gd name="T109" fmla="*/ 0 h 281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991"/>
                <a:gd name="T166" fmla="*/ 0 h 2819"/>
                <a:gd name="T167" fmla="*/ 991 w 991"/>
                <a:gd name="T168" fmla="*/ 2819 h 281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991" h="2819">
                  <a:moveTo>
                    <a:pt x="496" y="0"/>
                  </a:moveTo>
                  <a:lnTo>
                    <a:pt x="428" y="8"/>
                  </a:lnTo>
                  <a:lnTo>
                    <a:pt x="364" y="24"/>
                  </a:lnTo>
                  <a:lnTo>
                    <a:pt x="304" y="52"/>
                  </a:lnTo>
                  <a:lnTo>
                    <a:pt x="248" y="92"/>
                  </a:lnTo>
                  <a:lnTo>
                    <a:pt x="196" y="144"/>
                  </a:lnTo>
                  <a:lnTo>
                    <a:pt x="152" y="212"/>
                  </a:lnTo>
                  <a:lnTo>
                    <a:pt x="112" y="304"/>
                  </a:lnTo>
                  <a:lnTo>
                    <a:pt x="76" y="408"/>
                  </a:lnTo>
                  <a:lnTo>
                    <a:pt x="44" y="584"/>
                  </a:lnTo>
                  <a:lnTo>
                    <a:pt x="28" y="688"/>
                  </a:lnTo>
                  <a:lnTo>
                    <a:pt x="20" y="808"/>
                  </a:lnTo>
                  <a:lnTo>
                    <a:pt x="4" y="1084"/>
                  </a:lnTo>
                  <a:lnTo>
                    <a:pt x="0" y="1411"/>
                  </a:lnTo>
                  <a:lnTo>
                    <a:pt x="4" y="1735"/>
                  </a:lnTo>
                  <a:lnTo>
                    <a:pt x="16" y="2007"/>
                  </a:lnTo>
                  <a:lnTo>
                    <a:pt x="28" y="2119"/>
                  </a:lnTo>
                  <a:lnTo>
                    <a:pt x="40" y="2223"/>
                  </a:lnTo>
                  <a:lnTo>
                    <a:pt x="52" y="2307"/>
                  </a:lnTo>
                  <a:lnTo>
                    <a:pt x="68" y="2383"/>
                  </a:lnTo>
                  <a:lnTo>
                    <a:pt x="108" y="2503"/>
                  </a:lnTo>
                  <a:lnTo>
                    <a:pt x="148" y="2599"/>
                  </a:lnTo>
                  <a:lnTo>
                    <a:pt x="196" y="2675"/>
                  </a:lnTo>
                  <a:lnTo>
                    <a:pt x="248" y="2731"/>
                  </a:lnTo>
                  <a:lnTo>
                    <a:pt x="304" y="2771"/>
                  </a:lnTo>
                  <a:lnTo>
                    <a:pt x="364" y="2795"/>
                  </a:lnTo>
                  <a:lnTo>
                    <a:pt x="428" y="2815"/>
                  </a:lnTo>
                  <a:lnTo>
                    <a:pt x="496" y="2819"/>
                  </a:lnTo>
                  <a:lnTo>
                    <a:pt x="563" y="2815"/>
                  </a:lnTo>
                  <a:lnTo>
                    <a:pt x="627" y="2795"/>
                  </a:lnTo>
                  <a:lnTo>
                    <a:pt x="687" y="2771"/>
                  </a:lnTo>
                  <a:lnTo>
                    <a:pt x="743" y="2731"/>
                  </a:lnTo>
                  <a:lnTo>
                    <a:pt x="795" y="2679"/>
                  </a:lnTo>
                  <a:lnTo>
                    <a:pt x="839" y="2607"/>
                  </a:lnTo>
                  <a:lnTo>
                    <a:pt x="879" y="2519"/>
                  </a:lnTo>
                  <a:lnTo>
                    <a:pt x="915" y="2411"/>
                  </a:lnTo>
                  <a:lnTo>
                    <a:pt x="947" y="2239"/>
                  </a:lnTo>
                  <a:lnTo>
                    <a:pt x="963" y="2131"/>
                  </a:lnTo>
                  <a:lnTo>
                    <a:pt x="971" y="2015"/>
                  </a:lnTo>
                  <a:lnTo>
                    <a:pt x="987" y="1739"/>
                  </a:lnTo>
                  <a:lnTo>
                    <a:pt x="991" y="1411"/>
                  </a:lnTo>
                  <a:lnTo>
                    <a:pt x="987" y="1088"/>
                  </a:lnTo>
                  <a:lnTo>
                    <a:pt x="975" y="816"/>
                  </a:lnTo>
                  <a:lnTo>
                    <a:pt x="963" y="704"/>
                  </a:lnTo>
                  <a:lnTo>
                    <a:pt x="951" y="604"/>
                  </a:lnTo>
                  <a:lnTo>
                    <a:pt x="939" y="516"/>
                  </a:lnTo>
                  <a:lnTo>
                    <a:pt x="923" y="444"/>
                  </a:lnTo>
                  <a:lnTo>
                    <a:pt x="883" y="324"/>
                  </a:lnTo>
                  <a:lnTo>
                    <a:pt x="839" y="224"/>
                  </a:lnTo>
                  <a:lnTo>
                    <a:pt x="795" y="144"/>
                  </a:lnTo>
                  <a:lnTo>
                    <a:pt x="743" y="92"/>
                  </a:lnTo>
                  <a:lnTo>
                    <a:pt x="687" y="52"/>
                  </a:lnTo>
                  <a:lnTo>
                    <a:pt x="627" y="24"/>
                  </a:lnTo>
                  <a:lnTo>
                    <a:pt x="563" y="8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/>
              <a:endParaRPr lang="es-ES_tradnl"/>
            </a:p>
          </p:txBody>
        </p:sp>
      </p:grpSp>
      <p:sp>
        <p:nvSpPr>
          <p:cNvPr id="14" name="Freeform 1029"/>
          <p:cNvSpPr>
            <a:spLocks/>
          </p:cNvSpPr>
          <p:nvPr userDrawn="1"/>
        </p:nvSpPr>
        <p:spPr bwMode="auto">
          <a:xfrm>
            <a:off x="269875" y="1227138"/>
            <a:ext cx="2235200" cy="5111750"/>
          </a:xfrm>
          <a:custGeom>
            <a:avLst/>
            <a:gdLst>
              <a:gd name="T0" fmla="*/ 1760 w 1760"/>
              <a:gd name="T1" fmla="*/ 4023 h 4023"/>
              <a:gd name="T2" fmla="*/ 992 w 1760"/>
              <a:gd name="T3" fmla="*/ 4023 h 4023"/>
              <a:gd name="T4" fmla="*/ 992 w 1760"/>
              <a:gd name="T5" fmla="*/ 1128 h 4023"/>
              <a:gd name="T6" fmla="*/ 884 w 1760"/>
              <a:gd name="T7" fmla="*/ 1224 h 4023"/>
              <a:gd name="T8" fmla="*/ 772 w 1760"/>
              <a:gd name="T9" fmla="*/ 1312 h 4023"/>
              <a:gd name="T10" fmla="*/ 532 w 1760"/>
              <a:gd name="T11" fmla="*/ 1472 h 4023"/>
              <a:gd name="T12" fmla="*/ 404 w 1760"/>
              <a:gd name="T13" fmla="*/ 1540 h 4023"/>
              <a:gd name="T14" fmla="*/ 276 w 1760"/>
              <a:gd name="T15" fmla="*/ 1604 h 4023"/>
              <a:gd name="T16" fmla="*/ 140 w 1760"/>
              <a:gd name="T17" fmla="*/ 1660 h 4023"/>
              <a:gd name="T18" fmla="*/ 0 w 1760"/>
              <a:gd name="T19" fmla="*/ 1712 h 4023"/>
              <a:gd name="T20" fmla="*/ 0 w 1760"/>
              <a:gd name="T21" fmla="*/ 1012 h 4023"/>
              <a:gd name="T22" fmla="*/ 152 w 1760"/>
              <a:gd name="T23" fmla="*/ 952 h 4023"/>
              <a:gd name="T24" fmla="*/ 312 w 1760"/>
              <a:gd name="T25" fmla="*/ 872 h 4023"/>
              <a:gd name="T26" fmla="*/ 396 w 1760"/>
              <a:gd name="T27" fmla="*/ 824 h 4023"/>
              <a:gd name="T28" fmla="*/ 480 w 1760"/>
              <a:gd name="T29" fmla="*/ 768 h 4023"/>
              <a:gd name="T30" fmla="*/ 652 w 1760"/>
              <a:gd name="T31" fmla="*/ 644 h 4023"/>
              <a:gd name="T32" fmla="*/ 736 w 1760"/>
              <a:gd name="T33" fmla="*/ 572 h 4023"/>
              <a:gd name="T34" fmla="*/ 816 w 1760"/>
              <a:gd name="T35" fmla="*/ 500 h 4023"/>
              <a:gd name="T36" fmla="*/ 884 w 1760"/>
              <a:gd name="T37" fmla="*/ 424 h 4023"/>
              <a:gd name="T38" fmla="*/ 948 w 1760"/>
              <a:gd name="T39" fmla="*/ 344 h 4023"/>
              <a:gd name="T40" fmla="*/ 1008 w 1760"/>
              <a:gd name="T41" fmla="*/ 260 h 4023"/>
              <a:gd name="T42" fmla="*/ 1056 w 1760"/>
              <a:gd name="T43" fmla="*/ 176 h 4023"/>
              <a:gd name="T44" fmla="*/ 1100 w 1760"/>
              <a:gd name="T45" fmla="*/ 88 h 4023"/>
              <a:gd name="T46" fmla="*/ 1136 w 1760"/>
              <a:gd name="T47" fmla="*/ 0 h 4023"/>
              <a:gd name="T48" fmla="*/ 1760 w 1760"/>
              <a:gd name="T49" fmla="*/ 0 h 4023"/>
              <a:gd name="T50" fmla="*/ 1760 w 1760"/>
              <a:gd name="T51" fmla="*/ 4023 h 402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760"/>
              <a:gd name="T79" fmla="*/ 0 h 4023"/>
              <a:gd name="T80" fmla="*/ 1760 w 1760"/>
              <a:gd name="T81" fmla="*/ 4023 h 402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760" h="4023">
                <a:moveTo>
                  <a:pt x="1760" y="4023"/>
                </a:moveTo>
                <a:lnTo>
                  <a:pt x="992" y="4023"/>
                </a:lnTo>
                <a:lnTo>
                  <a:pt x="992" y="1128"/>
                </a:lnTo>
                <a:lnTo>
                  <a:pt x="884" y="1224"/>
                </a:lnTo>
                <a:lnTo>
                  <a:pt x="772" y="1312"/>
                </a:lnTo>
                <a:lnTo>
                  <a:pt x="532" y="1472"/>
                </a:lnTo>
                <a:lnTo>
                  <a:pt x="404" y="1540"/>
                </a:lnTo>
                <a:lnTo>
                  <a:pt x="276" y="1604"/>
                </a:lnTo>
                <a:lnTo>
                  <a:pt x="140" y="1660"/>
                </a:lnTo>
                <a:lnTo>
                  <a:pt x="0" y="1712"/>
                </a:lnTo>
                <a:lnTo>
                  <a:pt x="0" y="1012"/>
                </a:lnTo>
                <a:lnTo>
                  <a:pt x="152" y="952"/>
                </a:lnTo>
                <a:lnTo>
                  <a:pt x="312" y="872"/>
                </a:lnTo>
                <a:lnTo>
                  <a:pt x="396" y="824"/>
                </a:lnTo>
                <a:lnTo>
                  <a:pt x="480" y="768"/>
                </a:lnTo>
                <a:lnTo>
                  <a:pt x="652" y="644"/>
                </a:lnTo>
                <a:lnTo>
                  <a:pt x="736" y="572"/>
                </a:lnTo>
                <a:lnTo>
                  <a:pt x="816" y="500"/>
                </a:lnTo>
                <a:lnTo>
                  <a:pt x="884" y="424"/>
                </a:lnTo>
                <a:lnTo>
                  <a:pt x="948" y="344"/>
                </a:lnTo>
                <a:lnTo>
                  <a:pt x="1008" y="260"/>
                </a:lnTo>
                <a:lnTo>
                  <a:pt x="1056" y="176"/>
                </a:lnTo>
                <a:lnTo>
                  <a:pt x="1100" y="88"/>
                </a:lnTo>
                <a:lnTo>
                  <a:pt x="1136" y="0"/>
                </a:lnTo>
                <a:lnTo>
                  <a:pt x="1760" y="0"/>
                </a:lnTo>
                <a:lnTo>
                  <a:pt x="1760" y="4023"/>
                </a:lnTo>
                <a:close/>
              </a:path>
            </a:pathLst>
          </a:custGeom>
          <a:solidFill>
            <a:srgbClr val="ADC1CE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F697-B5F8-4CC6-9705-E1AAE8B092F5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13786"/>
            <a:ext cx="8274050" cy="33855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771878"/>
            <a:ext cx="8274050" cy="33855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 hasCustomPrompt="1"/>
          </p:nvPr>
        </p:nvSpPr>
        <p:spPr>
          <a:xfrm>
            <a:off x="453496" y="2409597"/>
            <a:ext cx="8266112" cy="31290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000">
              <a:lnSpc>
                <a:spcPts val="2400"/>
              </a:lnSpc>
              <a:spcBef>
                <a:spcPts val="0"/>
              </a:spcBef>
              <a:buClr>
                <a:schemeClr val="accent2"/>
              </a:buClr>
              <a:buSzPct val="100000"/>
              <a:buFont typeface="Lucida Grande"/>
              <a:buNone/>
              <a:defRPr sz="2200" b="1" u="none" normalizeH="0" baseline="0">
                <a:ln>
                  <a:noFill/>
                </a:ln>
                <a:uFill>
                  <a:solidFill>
                    <a:schemeClr val="accent3"/>
                  </a:solidFill>
                </a:u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s-ES_tradnl" dirty="0" smtClean="0"/>
              <a:t>Insertar texto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-Grafico derech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635180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3496" y="987841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/>
          </p:nvPr>
        </p:nvSpPr>
        <p:spPr>
          <a:xfrm>
            <a:off x="453496" y="1541382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453496" y="1899474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/>
          </p:nvPr>
        </p:nvSpPr>
        <p:spPr>
          <a:xfrm>
            <a:off x="424199" y="2429735"/>
            <a:ext cx="3812158" cy="297090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ts val="2300"/>
              </a:lnSpc>
              <a:spcBef>
                <a:spcPts val="0"/>
              </a:spcBef>
              <a:buClr>
                <a:schemeClr val="accent2"/>
              </a:buClr>
              <a:buSzPct val="100000"/>
              <a:buFont typeface="Lucida Grande"/>
              <a:buNone/>
              <a:defRPr sz="2000" b="1" u="none" normalizeH="0" baseline="0">
                <a:ln>
                  <a:noFill/>
                </a:ln>
                <a:uFill>
                  <a:solidFill>
                    <a:schemeClr val="accent3"/>
                  </a:solidFill>
                </a:u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18"/>
          </p:nvPr>
        </p:nvSpPr>
        <p:spPr>
          <a:xfrm>
            <a:off x="4558440" y="2438807"/>
            <a:ext cx="3321729" cy="246221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Marcador de gráfico 14"/>
          <p:cNvSpPr>
            <a:spLocks noGrp="1"/>
          </p:cNvSpPr>
          <p:nvPr>
            <p:ph type="chart" sz="quarter" idx="19"/>
          </p:nvPr>
        </p:nvSpPr>
        <p:spPr>
          <a:xfrm>
            <a:off x="4558440" y="2849025"/>
            <a:ext cx="4170362" cy="3593646"/>
          </a:xfrm>
        </p:spPr>
        <p:txBody>
          <a:bodyPr lIns="0" tIns="0" rIns="0" bIns="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es-ES_tradnl" noProof="0" dirty="0"/>
          </a:p>
        </p:txBody>
      </p:sp>
      <p:sp>
        <p:nvSpPr>
          <p:cNvPr id="10" name="Marcador de fecha 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014A-F4AF-481D-B10E-583E7C37841A}" type="datetime1">
              <a:rPr lang="es-ES_tradnl"/>
              <a:pPr>
                <a:defRPr/>
              </a:pPr>
              <a:t>12/11/2014</a:t>
            </a:fld>
            <a:endParaRPr lang="es-ES_tradnl" dirty="0"/>
          </a:p>
        </p:txBody>
      </p:sp>
      <p:sp>
        <p:nvSpPr>
          <p:cNvPr id="12" name="Marcador de pie de página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6" name="Marcador de número de diapositiva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F03D4-D700-4F22-8B02-99C921B7DD38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635180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3496" y="987841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/>
          </p:nvPr>
        </p:nvSpPr>
        <p:spPr>
          <a:xfrm>
            <a:off x="453496" y="1541382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453496" y="1899474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Marcador de texto 13"/>
          <p:cNvSpPr>
            <a:spLocks noGrp="1"/>
          </p:cNvSpPr>
          <p:nvPr>
            <p:ph type="body" sz="quarter" idx="18"/>
          </p:nvPr>
        </p:nvSpPr>
        <p:spPr>
          <a:xfrm>
            <a:off x="462939" y="2445703"/>
            <a:ext cx="8265137" cy="246221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Marcador de gráfico 14"/>
          <p:cNvSpPr>
            <a:spLocks noGrp="1"/>
          </p:cNvSpPr>
          <p:nvPr>
            <p:ph type="chart" sz="quarter" idx="19"/>
          </p:nvPr>
        </p:nvSpPr>
        <p:spPr>
          <a:xfrm>
            <a:off x="462940" y="2830882"/>
            <a:ext cx="8265136" cy="3719739"/>
          </a:xfrm>
        </p:spPr>
        <p:txBody>
          <a:bodyPr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es-ES_tradnl" noProof="0" dirty="0"/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4E2BD-74CB-4B7A-9C2B-B44D9558161A}" type="datetime1">
              <a:rPr lang="es-ES_tradnl"/>
              <a:pPr>
                <a:defRPr/>
              </a:pPr>
              <a:t>12/11/2014</a:t>
            </a:fld>
            <a:endParaRPr lang="es-ES_tradnl" dirty="0"/>
          </a:p>
        </p:txBody>
      </p:sp>
      <p:sp>
        <p:nvSpPr>
          <p:cNvPr id="10" name="Marcador de pie de página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3" name="Marcador de número de diapositiva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23796-FC69-4122-8EFB-E2BFFF7B9222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 tar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635180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3496" y="987841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/>
          </p:nvPr>
        </p:nvSpPr>
        <p:spPr>
          <a:xfrm>
            <a:off x="453496" y="1541382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453496" y="1899474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Marcador de texto 13"/>
          <p:cNvSpPr>
            <a:spLocks noGrp="1"/>
          </p:cNvSpPr>
          <p:nvPr>
            <p:ph type="body" sz="quarter" idx="18"/>
          </p:nvPr>
        </p:nvSpPr>
        <p:spPr>
          <a:xfrm>
            <a:off x="457200" y="2445703"/>
            <a:ext cx="8270346" cy="24622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Marcador de gráfico 12"/>
          <p:cNvSpPr>
            <a:spLocks noGrp="1"/>
          </p:cNvSpPr>
          <p:nvPr>
            <p:ph type="chart" sz="quarter" idx="19"/>
          </p:nvPr>
        </p:nvSpPr>
        <p:spPr>
          <a:xfrm>
            <a:off x="457200" y="2849025"/>
            <a:ext cx="8270346" cy="3737428"/>
          </a:xfrm>
        </p:spPr>
        <p:txBody>
          <a:bodyPr rtlCol="0">
            <a:normAutofit/>
          </a:bodyPr>
          <a:lstStyle>
            <a:lvl1pPr>
              <a:buNone/>
              <a:defRPr sz="1600" baseline="0"/>
            </a:lvl1pPr>
          </a:lstStyle>
          <a:p>
            <a:pPr lvl="0"/>
            <a:r>
              <a:rPr lang="es-ES" noProof="0" dirty="0" smtClean="0"/>
              <a:t>Haga clic en el icono para agregar un gráfico</a:t>
            </a:r>
            <a:endParaRPr lang="es-ES_tradnl" noProof="0" dirty="0"/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8F30A-A74B-465B-BF4C-7724B385BC95}" type="datetime1">
              <a:rPr lang="es-ES_tradnl"/>
              <a:pPr>
                <a:defRPr/>
              </a:pPr>
              <a:t>12/11/2014</a:t>
            </a:fld>
            <a:endParaRPr lang="es-ES_tradnl" dirty="0"/>
          </a:p>
        </p:txBody>
      </p:sp>
      <p:sp>
        <p:nvSpPr>
          <p:cNvPr id="10" name="Marcador de pie de página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4" name="Marcador de número de diapositiva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20586-E1C0-45C5-93F7-A14C8F7B2F04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d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635180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3496" y="987841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/>
          </p:nvPr>
        </p:nvSpPr>
        <p:spPr>
          <a:xfrm>
            <a:off x="453496" y="1530946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453496" y="1889038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Marcador de texto 13"/>
          <p:cNvSpPr>
            <a:spLocks noGrp="1"/>
          </p:cNvSpPr>
          <p:nvPr>
            <p:ph type="body" sz="quarter" idx="19"/>
          </p:nvPr>
        </p:nvSpPr>
        <p:spPr>
          <a:xfrm>
            <a:off x="449263" y="2437338"/>
            <a:ext cx="3133951" cy="26161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20"/>
          </p:nvPr>
        </p:nvSpPr>
        <p:spPr>
          <a:xfrm>
            <a:off x="4764758" y="2437338"/>
            <a:ext cx="2892605" cy="26161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Marcador de gráfico 16"/>
          <p:cNvSpPr>
            <a:spLocks noGrp="1"/>
          </p:cNvSpPr>
          <p:nvPr>
            <p:ph type="chart" sz="quarter" idx="21"/>
          </p:nvPr>
        </p:nvSpPr>
        <p:spPr>
          <a:xfrm>
            <a:off x="457200" y="2930667"/>
            <a:ext cx="3960000" cy="3637417"/>
          </a:xfrm>
        </p:spPr>
        <p:txBody>
          <a:bodyPr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es-ES_tradnl" noProof="0" dirty="0"/>
          </a:p>
        </p:txBody>
      </p:sp>
      <p:sp>
        <p:nvSpPr>
          <p:cNvPr id="18" name="Marcador de gráfico 16"/>
          <p:cNvSpPr>
            <a:spLocks noGrp="1"/>
          </p:cNvSpPr>
          <p:nvPr>
            <p:ph type="chart" sz="quarter" idx="22"/>
          </p:nvPr>
        </p:nvSpPr>
        <p:spPr>
          <a:xfrm>
            <a:off x="4764758" y="2930667"/>
            <a:ext cx="3960000" cy="3637417"/>
          </a:xfrm>
        </p:spPr>
        <p:txBody>
          <a:bodyPr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es-ES_tradnl" noProof="0" dirty="0"/>
          </a:p>
        </p:txBody>
      </p:sp>
      <p:sp>
        <p:nvSpPr>
          <p:cNvPr id="10" name="Marcador de fecha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F9CE6-9D9F-400A-A64C-F37920DCF5B3}" type="datetime1">
              <a:rPr lang="es-ES_tradnl"/>
              <a:pPr>
                <a:defRPr/>
              </a:pPr>
              <a:t>12/11/2014</a:t>
            </a:fld>
            <a:endParaRPr lang="es-ES_tradnl" dirty="0"/>
          </a:p>
        </p:txBody>
      </p:sp>
      <p:sp>
        <p:nvSpPr>
          <p:cNvPr id="12" name="Marcador de pie de página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0081F-C125-460F-ADC3-F59A04912BE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áfico d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635180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3496" y="987841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/>
          </p:nvPr>
        </p:nvSpPr>
        <p:spPr>
          <a:xfrm>
            <a:off x="453496" y="1623021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453496" y="1981113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Marcador de texto 13"/>
          <p:cNvSpPr>
            <a:spLocks noGrp="1"/>
          </p:cNvSpPr>
          <p:nvPr>
            <p:ph type="body" sz="quarter" idx="19"/>
          </p:nvPr>
        </p:nvSpPr>
        <p:spPr>
          <a:xfrm>
            <a:off x="449263" y="2437338"/>
            <a:ext cx="3133951" cy="26161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20"/>
          </p:nvPr>
        </p:nvSpPr>
        <p:spPr>
          <a:xfrm>
            <a:off x="4764758" y="2437338"/>
            <a:ext cx="2892605" cy="26161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Marcador de gráfico 16"/>
          <p:cNvSpPr>
            <a:spLocks noGrp="1"/>
          </p:cNvSpPr>
          <p:nvPr>
            <p:ph type="chart" sz="quarter" idx="21"/>
          </p:nvPr>
        </p:nvSpPr>
        <p:spPr>
          <a:xfrm>
            <a:off x="457200" y="2921832"/>
            <a:ext cx="3960000" cy="1723344"/>
          </a:xfrm>
        </p:spPr>
        <p:txBody>
          <a:bodyPr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es-ES_tradnl" noProof="0" dirty="0"/>
          </a:p>
        </p:txBody>
      </p:sp>
      <p:sp>
        <p:nvSpPr>
          <p:cNvPr id="18" name="Marcador de gráfico 16"/>
          <p:cNvSpPr>
            <a:spLocks noGrp="1"/>
          </p:cNvSpPr>
          <p:nvPr>
            <p:ph type="chart" sz="quarter" idx="22"/>
          </p:nvPr>
        </p:nvSpPr>
        <p:spPr>
          <a:xfrm>
            <a:off x="4764758" y="2921831"/>
            <a:ext cx="3960000" cy="1723345"/>
          </a:xfrm>
        </p:spPr>
        <p:txBody>
          <a:bodyPr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es-ES_tradnl" noProof="0" dirty="0"/>
          </a:p>
        </p:txBody>
      </p:sp>
      <p:sp>
        <p:nvSpPr>
          <p:cNvPr id="15" name="Marcador de gráfico 16"/>
          <p:cNvSpPr>
            <a:spLocks noGrp="1"/>
          </p:cNvSpPr>
          <p:nvPr>
            <p:ph type="chart" sz="quarter" idx="23"/>
          </p:nvPr>
        </p:nvSpPr>
        <p:spPr>
          <a:xfrm>
            <a:off x="457200" y="4751914"/>
            <a:ext cx="3960000" cy="1723344"/>
          </a:xfrm>
        </p:spPr>
        <p:txBody>
          <a:bodyPr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es-ES_tradnl" noProof="0" dirty="0"/>
          </a:p>
        </p:txBody>
      </p:sp>
      <p:sp>
        <p:nvSpPr>
          <p:cNvPr id="16" name="Marcador de gráfico 16"/>
          <p:cNvSpPr>
            <a:spLocks noGrp="1"/>
          </p:cNvSpPr>
          <p:nvPr>
            <p:ph type="chart" sz="quarter" idx="24"/>
          </p:nvPr>
        </p:nvSpPr>
        <p:spPr>
          <a:xfrm>
            <a:off x="4764758" y="4751913"/>
            <a:ext cx="3960000" cy="1723345"/>
          </a:xfrm>
        </p:spPr>
        <p:txBody>
          <a:bodyPr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es-ES_tradnl" noProof="0" dirty="0"/>
          </a:p>
        </p:txBody>
      </p:sp>
      <p:sp>
        <p:nvSpPr>
          <p:cNvPr id="12" name="Marcador de fecha 3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D3C5-D87D-4830-B151-9F90CA6E1694}" type="datetime1">
              <a:rPr lang="es-ES_tradnl"/>
              <a:pPr>
                <a:defRPr/>
              </a:pPr>
              <a:t>12/11/2014</a:t>
            </a:fld>
            <a:endParaRPr lang="es-ES_tradnl" dirty="0"/>
          </a:p>
        </p:txBody>
      </p:sp>
      <p:sp>
        <p:nvSpPr>
          <p:cNvPr id="19" name="Marcador de pie de página 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20" name="Marcador de número de diapositiva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3CD90-BD98-44F8-92D2-2168789AA41D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título2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F697-B5F8-4CC6-9705-E1AAE8B092F5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13786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771878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 hasCustomPrompt="1"/>
          </p:nvPr>
        </p:nvSpPr>
        <p:spPr>
          <a:xfrm>
            <a:off x="453496" y="2409597"/>
            <a:ext cx="8266112" cy="312906"/>
          </a:xfrm>
        </p:spPr>
        <p:txBody>
          <a:bodyPr wrap="square" lIns="0" tIns="0" rIns="0" bIns="0" anchor="t" anchorCtr="0">
            <a:spAutoFit/>
          </a:bodyPr>
          <a:lstStyle>
            <a:lvl1pPr marL="342000">
              <a:lnSpc>
                <a:spcPts val="2400"/>
              </a:lnSpc>
              <a:spcBef>
                <a:spcPts val="0"/>
              </a:spcBef>
              <a:buClr>
                <a:schemeClr val="accent2"/>
              </a:buClr>
              <a:buSzPct val="100000"/>
              <a:buFont typeface="Lucida Grande"/>
              <a:buNone/>
              <a:defRPr sz="2200" b="1" u="none" normalizeH="0" baseline="0">
                <a:ln>
                  <a:noFill/>
                </a:ln>
                <a:uFill>
                  <a:solidFill>
                    <a:schemeClr val="accent3"/>
                  </a:solidFill>
                </a:u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s-ES_tradnl" dirty="0" smtClean="0"/>
              <a:t>Insertar texto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2AE3-E6A7-476E-86C7-00A89BC769A9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13786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771878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6"/>
          </p:nvPr>
        </p:nvSpPr>
        <p:spPr>
          <a:xfrm>
            <a:off x="453496" y="2462213"/>
            <a:ext cx="8274050" cy="2012859"/>
          </a:xfrm>
        </p:spPr>
        <p:txBody>
          <a:bodyPr lIns="0" tIns="0" rIns="0" bIns="0" anchor="t" anchorCtr="0">
            <a:sp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None/>
              <a:defRPr sz="2200" b="1">
                <a:solidFill>
                  <a:schemeClr val="tx1"/>
                </a:solidFill>
              </a:defRPr>
            </a:lvl1pPr>
            <a:lvl2pPr marL="630238" indent="-300038">
              <a:lnSpc>
                <a:spcPts val="2400"/>
              </a:lnSpc>
              <a:buClr>
                <a:schemeClr val="accent2"/>
              </a:buClr>
              <a:buSzPct val="130000"/>
              <a:buFont typeface="Lucida Grande"/>
              <a:buChar char="•"/>
              <a:defRPr sz="2000" b="1"/>
            </a:lvl2pPr>
            <a:lvl3pPr marL="985838" indent="-228600" defTabSz="620713">
              <a:lnSpc>
                <a:spcPts val="2400"/>
              </a:lnSpc>
              <a:buClr>
                <a:schemeClr val="accent3"/>
              </a:buClr>
              <a:buFont typeface="Verdana"/>
              <a:buChar char="•"/>
              <a:defRPr sz="2000" b="1"/>
            </a:lvl3pPr>
            <a:lvl4pPr>
              <a:lnSpc>
                <a:spcPts val="2400"/>
              </a:lnSpc>
              <a:buFont typeface="Verdana"/>
              <a:buChar char="•"/>
              <a:defRPr sz="2000" b="1" i="1"/>
            </a:lvl4pPr>
            <a:lvl5pPr>
              <a:lnSpc>
                <a:spcPts val="2400"/>
              </a:lnSpc>
              <a:buClr>
                <a:schemeClr val="accent2"/>
              </a:buClr>
              <a:buFont typeface="Verdana"/>
              <a:buChar char="•"/>
              <a:defRPr sz="2000" b="1" i="1"/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635180"/>
            <a:ext cx="6283569" cy="35266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3496" y="987841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/>
          </p:nvPr>
        </p:nvSpPr>
        <p:spPr>
          <a:xfrm>
            <a:off x="453496" y="1541382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453496" y="1899474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/>
          </p:nvPr>
        </p:nvSpPr>
        <p:spPr>
          <a:xfrm>
            <a:off x="1309688" y="2500909"/>
            <a:ext cx="7413624" cy="3155565"/>
          </a:xfrm>
        </p:spPr>
        <p:txBody>
          <a:bodyPr lIns="0" tIns="0" rIns="0" bIns="0">
            <a:spAutoFit/>
          </a:bodyPr>
          <a:lstStyle>
            <a:lvl1pPr marL="342000">
              <a:lnSpc>
                <a:spcPts val="5000"/>
              </a:lnSpc>
              <a:spcBef>
                <a:spcPts val="0"/>
              </a:spcBef>
              <a:buClr>
                <a:schemeClr val="accent2"/>
              </a:buClr>
              <a:buSzPct val="100000"/>
              <a:buFont typeface="Lucida Grande"/>
              <a:buChar char="●"/>
              <a:defRPr sz="2200" b="1" u="none" normalizeH="0" baseline="0">
                <a:ln>
                  <a:noFill/>
                </a:ln>
                <a:uFill>
                  <a:solidFill>
                    <a:schemeClr val="accent3"/>
                  </a:solidFill>
                </a:u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dirty="0" smtClean="0"/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fld id="{089C13EE-3D85-4D56-B959-82981D806020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10" name="Marcador de pie de página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12" name="Marcador de número de diapositiva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635180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3496" y="987841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/>
          </p:nvPr>
        </p:nvSpPr>
        <p:spPr>
          <a:xfrm>
            <a:off x="453496" y="1541382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453496" y="1899474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/>
          </p:nvPr>
        </p:nvSpPr>
        <p:spPr>
          <a:xfrm>
            <a:off x="453496" y="2537193"/>
            <a:ext cx="8266112" cy="312906"/>
          </a:xfrm>
        </p:spPr>
        <p:txBody>
          <a:bodyPr lIns="0" tIns="0" rIns="0" bIns="0">
            <a:spAutoFit/>
          </a:bodyPr>
          <a:lstStyle>
            <a:lvl1pPr marL="342000">
              <a:lnSpc>
                <a:spcPts val="2400"/>
              </a:lnSpc>
              <a:spcBef>
                <a:spcPts val="0"/>
              </a:spcBef>
              <a:buClr>
                <a:schemeClr val="accent2"/>
              </a:buClr>
              <a:buSzPct val="100000"/>
              <a:buFont typeface="Lucida Grande"/>
              <a:buNone/>
              <a:defRPr sz="2200" b="1" u="none" normalizeH="0" baseline="0">
                <a:ln>
                  <a:noFill/>
                </a:ln>
                <a:uFill>
                  <a:solidFill>
                    <a:schemeClr val="accent3"/>
                  </a:solidFill>
                </a:u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fld id="{8D351516-DB49-4A96-95FA-6D0A6E082442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10" name="Marcador de pie de página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12" name="Marcador de número de diapositiva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635180"/>
            <a:ext cx="6283569" cy="35266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3496" y="987841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/>
          </p:nvPr>
        </p:nvSpPr>
        <p:spPr>
          <a:xfrm>
            <a:off x="453496" y="1541382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453496" y="1899474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6"/>
          </p:nvPr>
        </p:nvSpPr>
        <p:spPr>
          <a:xfrm>
            <a:off x="453496" y="2589809"/>
            <a:ext cx="8274050" cy="2012859"/>
          </a:xfrm>
        </p:spPr>
        <p:txBody>
          <a:bodyPr lIns="0" tIns="0" rIns="0" bIns="0">
            <a:sp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None/>
              <a:defRPr sz="2200" b="1">
                <a:solidFill>
                  <a:schemeClr val="tx1"/>
                </a:solidFill>
              </a:defRPr>
            </a:lvl1pPr>
            <a:lvl2pPr marL="630238" indent="-300038">
              <a:lnSpc>
                <a:spcPts val="2400"/>
              </a:lnSpc>
              <a:buClr>
                <a:schemeClr val="accent2"/>
              </a:buClr>
              <a:buSzPct val="130000"/>
              <a:buFont typeface="Lucida Grande"/>
              <a:buChar char="•"/>
              <a:defRPr sz="2000" b="1"/>
            </a:lvl2pPr>
            <a:lvl3pPr marL="985838" indent="-228600" defTabSz="620713">
              <a:lnSpc>
                <a:spcPts val="2400"/>
              </a:lnSpc>
              <a:buClr>
                <a:schemeClr val="accent3"/>
              </a:buClr>
              <a:buFont typeface="Verdana"/>
              <a:buChar char="•"/>
              <a:defRPr sz="2000" b="1"/>
            </a:lvl3pPr>
            <a:lvl4pPr>
              <a:lnSpc>
                <a:spcPts val="2400"/>
              </a:lnSpc>
              <a:buFont typeface="Verdana"/>
              <a:buChar char="•"/>
              <a:defRPr sz="2000" b="1" i="1"/>
            </a:lvl4pPr>
            <a:lvl5pPr>
              <a:lnSpc>
                <a:spcPts val="2400"/>
              </a:lnSpc>
              <a:buClr>
                <a:schemeClr val="accent2"/>
              </a:buClr>
              <a:buFont typeface="Verdana"/>
              <a:buChar char="•"/>
              <a:defRPr sz="2000" b="1" i="1"/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_tradnl" dirty="0"/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fld id="{0991219B-3968-478E-A6FC-EBA0986F50B3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10" name="Marcador de pie de página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13" name="Marcador de número de diapositiva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635180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3496" y="987841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A8AB74A9-00E9-42E4-9C52-2E631F872002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7"/>
          <p:cNvSpPr/>
          <p:nvPr/>
        </p:nvSpPr>
        <p:spPr>
          <a:xfrm>
            <a:off x="971550" y="2606675"/>
            <a:ext cx="7200900" cy="82867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dir="2700000" algn="tl" rotWithShape="0">
              <a:schemeClr val="tx1">
                <a:alpha val="7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tIns="0" rIns="180000" bIns="0" anchor="ctr"/>
          <a:lstStyle/>
          <a:p>
            <a:pPr defTabSz="914400">
              <a:buFont typeface="Wingdings" charset="2"/>
              <a:buChar char="ü"/>
              <a:defRPr/>
            </a:pPr>
            <a:r>
              <a:rPr lang="es-ES_tradnl" sz="2600" b="1" dirty="0">
                <a:solidFill>
                  <a:prstClr val="white"/>
                </a:solidFill>
              </a:rPr>
              <a:t> Inserta texto destacado</a:t>
            </a:r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8" name="Rectángulo 10"/>
          <p:cNvSpPr/>
          <p:nvPr/>
        </p:nvSpPr>
        <p:spPr>
          <a:xfrm>
            <a:off x="971550" y="3721100"/>
            <a:ext cx="7200900" cy="8286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dist="38100" dir="2700000" algn="tl" rotWithShape="0">
              <a:schemeClr val="tx1">
                <a:alpha val="7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tIns="0" rIns="180000" bIns="0" anchor="ctr"/>
          <a:lstStyle/>
          <a:p>
            <a:pPr defTabSz="914400">
              <a:buFont typeface="Wingdings" charset="2"/>
              <a:buChar char="ü"/>
              <a:defRPr/>
            </a:pPr>
            <a:r>
              <a:rPr lang="es-ES_tradnl" sz="2600" b="1" dirty="0">
                <a:solidFill>
                  <a:prstClr val="white"/>
                </a:solidFill>
              </a:rPr>
              <a:t> Inserta texto destacado</a:t>
            </a:r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9" name="Rectángulo 11"/>
          <p:cNvSpPr/>
          <p:nvPr/>
        </p:nvSpPr>
        <p:spPr>
          <a:xfrm>
            <a:off x="971550" y="4837113"/>
            <a:ext cx="7200900" cy="82708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dist="38100" dir="2700000" algn="tl" rotWithShape="0">
              <a:schemeClr val="tx1">
                <a:alpha val="7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tIns="0" rIns="180000" bIns="0" anchor="ctr"/>
          <a:lstStyle/>
          <a:p>
            <a:pPr defTabSz="914400">
              <a:buFont typeface="Wingdings" charset="2"/>
              <a:buChar char="ü"/>
              <a:defRPr/>
            </a:pPr>
            <a:r>
              <a:rPr lang="es-ES_tradnl" sz="2600" b="1" dirty="0">
                <a:solidFill>
                  <a:srgbClr val="004165"/>
                </a:solidFill>
              </a:rPr>
              <a:t> Inserta texto destacado</a:t>
            </a:r>
            <a:endParaRPr lang="es-ES_tradnl" dirty="0">
              <a:solidFill>
                <a:srgbClr val="004165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635180"/>
            <a:ext cx="6283569" cy="35266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3496" y="987841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Marcador de texto 8"/>
          <p:cNvSpPr>
            <a:spLocks noGrp="1"/>
          </p:cNvSpPr>
          <p:nvPr>
            <p:ph type="body" sz="quarter" idx="14"/>
          </p:nvPr>
        </p:nvSpPr>
        <p:spPr>
          <a:xfrm>
            <a:off x="453496" y="1541382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453496" y="1899474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Marcador de fecha 2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8D7CC749-71A6-4FF3-9193-8FD40B9E2465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11" name="Marcador de pie de página 3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12" name="Marcador de número de diapositiva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150938" y="1150938"/>
            <a:ext cx="3656012" cy="5110162"/>
            <a:chOff x="2682" y="177"/>
            <a:chExt cx="2880" cy="4024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682" y="177"/>
              <a:ext cx="2880" cy="4024"/>
            </a:xfrm>
            <a:custGeom>
              <a:avLst/>
              <a:gdLst>
                <a:gd name="T0" fmla="*/ 1640 w 2880"/>
                <a:gd name="T1" fmla="*/ 4024 h 4024"/>
                <a:gd name="T2" fmla="*/ 1640 w 2880"/>
                <a:gd name="T3" fmla="*/ 3216 h 4024"/>
                <a:gd name="T4" fmla="*/ 0 w 2880"/>
                <a:gd name="T5" fmla="*/ 3216 h 4024"/>
                <a:gd name="T6" fmla="*/ 0 w 2880"/>
                <a:gd name="T7" fmla="*/ 2544 h 4024"/>
                <a:gd name="T8" fmla="*/ 1740 w 2880"/>
                <a:gd name="T9" fmla="*/ 0 h 4024"/>
                <a:gd name="T10" fmla="*/ 2384 w 2880"/>
                <a:gd name="T11" fmla="*/ 0 h 4024"/>
                <a:gd name="T12" fmla="*/ 2384 w 2880"/>
                <a:gd name="T13" fmla="*/ 2544 h 4024"/>
                <a:gd name="T14" fmla="*/ 2880 w 2880"/>
                <a:gd name="T15" fmla="*/ 2544 h 4024"/>
                <a:gd name="T16" fmla="*/ 2880 w 2880"/>
                <a:gd name="T17" fmla="*/ 3216 h 4024"/>
                <a:gd name="T18" fmla="*/ 2384 w 2880"/>
                <a:gd name="T19" fmla="*/ 3216 h 4024"/>
                <a:gd name="T20" fmla="*/ 2384 w 2880"/>
                <a:gd name="T21" fmla="*/ 4024 h 4024"/>
                <a:gd name="T22" fmla="*/ 1640 w 2880"/>
                <a:gd name="T23" fmla="*/ 4024 h 40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880"/>
                <a:gd name="T37" fmla="*/ 0 h 4024"/>
                <a:gd name="T38" fmla="*/ 2880 w 2880"/>
                <a:gd name="T39" fmla="*/ 4024 h 40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880" h="4024">
                  <a:moveTo>
                    <a:pt x="1640" y="4024"/>
                  </a:moveTo>
                  <a:lnTo>
                    <a:pt x="1640" y="3216"/>
                  </a:lnTo>
                  <a:lnTo>
                    <a:pt x="0" y="3216"/>
                  </a:lnTo>
                  <a:lnTo>
                    <a:pt x="0" y="2544"/>
                  </a:lnTo>
                  <a:lnTo>
                    <a:pt x="1740" y="0"/>
                  </a:lnTo>
                  <a:lnTo>
                    <a:pt x="2384" y="0"/>
                  </a:lnTo>
                  <a:lnTo>
                    <a:pt x="2384" y="2544"/>
                  </a:lnTo>
                  <a:lnTo>
                    <a:pt x="2880" y="2544"/>
                  </a:lnTo>
                  <a:lnTo>
                    <a:pt x="2880" y="3216"/>
                  </a:lnTo>
                  <a:lnTo>
                    <a:pt x="2384" y="3216"/>
                  </a:lnTo>
                  <a:lnTo>
                    <a:pt x="2384" y="4024"/>
                  </a:lnTo>
                  <a:lnTo>
                    <a:pt x="1640" y="4024"/>
                  </a:lnTo>
                  <a:close/>
                </a:path>
              </a:pathLst>
            </a:custGeom>
            <a:solidFill>
              <a:srgbClr val="ADC1C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hangingPunct="0">
                <a:defRPr/>
              </a:pPr>
              <a:endParaRPr lang="es-ES_tradnl">
                <a:solidFill>
                  <a:srgbClr val="004165"/>
                </a:solidFill>
              </a:endParaRPr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3402" y="1350"/>
              <a:ext cx="919" cy="1371"/>
            </a:xfrm>
            <a:custGeom>
              <a:avLst/>
              <a:gdLst>
                <a:gd name="T0" fmla="*/ 920 w 920"/>
                <a:gd name="T1" fmla="*/ 1372 h 1372"/>
                <a:gd name="T2" fmla="*/ 920 w 920"/>
                <a:gd name="T3" fmla="*/ 0 h 1372"/>
                <a:gd name="T4" fmla="*/ 0 w 920"/>
                <a:gd name="T5" fmla="*/ 1372 h 1372"/>
                <a:gd name="T6" fmla="*/ 920 w 920"/>
                <a:gd name="T7" fmla="*/ 1372 h 13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20"/>
                <a:gd name="T13" fmla="*/ 0 h 1372"/>
                <a:gd name="T14" fmla="*/ 920 w 920"/>
                <a:gd name="T15" fmla="*/ 1372 h 13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20" h="1372">
                  <a:moveTo>
                    <a:pt x="920" y="1372"/>
                  </a:moveTo>
                  <a:lnTo>
                    <a:pt x="920" y="0"/>
                  </a:lnTo>
                  <a:lnTo>
                    <a:pt x="0" y="1372"/>
                  </a:lnTo>
                  <a:lnTo>
                    <a:pt x="920" y="137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hangingPunct="0">
                <a:defRPr/>
              </a:pPr>
              <a:endParaRPr lang="es-ES_tradnl">
                <a:solidFill>
                  <a:srgbClr val="004165"/>
                </a:solidFill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90887" y="3028676"/>
            <a:ext cx="5599113" cy="800647"/>
          </a:xfrm>
        </p:spPr>
        <p:txBody>
          <a:bodyPr lIns="0" tIns="0" rIns="0" bIns="0" anchor="t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  <p:sp>
        <p:nvSpPr>
          <p:cNvPr id="6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7DADD-FE77-48EE-AAB5-1F67B5E957A3}" type="datetime1">
              <a:rPr lang="es-ES_tradnl"/>
              <a:pPr>
                <a:defRPr/>
              </a:pPr>
              <a:t>12/11/2014</a:t>
            </a:fld>
            <a:endParaRPr lang="es-ES_tradnl" dirty="0"/>
          </a:p>
        </p:txBody>
      </p:sp>
      <p:sp>
        <p:nvSpPr>
          <p:cNvPr id="7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BC5C8-68E5-4498-89E5-0C0AB7A249DE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290887" y="3028676"/>
            <a:ext cx="5599113" cy="80064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100"/>
              </a:lnSpc>
              <a:defRPr sz="2800" b="1">
                <a:effectLst/>
              </a:defRPr>
            </a:lvl1pPr>
          </a:lstStyle>
          <a:p>
            <a:r>
              <a:rPr lang="es-ES_tradnl" dirty="0" smtClean="0"/>
              <a:t>Título del apartado</a:t>
            </a:r>
            <a:br>
              <a:rPr lang="es-ES_tradnl" dirty="0" smtClean="0"/>
            </a:br>
            <a:r>
              <a:rPr lang="es-ES_tradnl" dirty="0" smtClean="0"/>
              <a:t>Segunda línea del título2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F697-B5F8-4CC6-9705-E1AAE8B092F5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13786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771878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 hasCustomPrompt="1"/>
          </p:nvPr>
        </p:nvSpPr>
        <p:spPr>
          <a:xfrm>
            <a:off x="453496" y="2409597"/>
            <a:ext cx="8266112" cy="312906"/>
          </a:xfrm>
        </p:spPr>
        <p:txBody>
          <a:bodyPr wrap="square" lIns="0" tIns="0" rIns="0" bIns="0" anchor="t" anchorCtr="0">
            <a:spAutoFit/>
          </a:bodyPr>
          <a:lstStyle>
            <a:lvl1pPr marL="342000">
              <a:lnSpc>
                <a:spcPts val="2400"/>
              </a:lnSpc>
              <a:spcBef>
                <a:spcPts val="0"/>
              </a:spcBef>
              <a:buClr>
                <a:schemeClr val="accent2"/>
              </a:buClr>
              <a:buSzPct val="100000"/>
              <a:buFont typeface="Lucida Grande"/>
              <a:buNone/>
              <a:defRPr sz="2200" b="1" u="none" normalizeH="0" baseline="0">
                <a:ln>
                  <a:noFill/>
                </a:ln>
                <a:uFill>
                  <a:solidFill>
                    <a:schemeClr val="accent3"/>
                  </a:solidFill>
                </a:u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s-ES_tradnl" dirty="0" smtClean="0"/>
              <a:t>Insertar texto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9133-100C-4842-B144-F2FB6C5F71AE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2D6-1315-487A-B711-6BA009BE9F7E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972000" y="2479465"/>
            <a:ext cx="7200000" cy="82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dir="2700000" algn="tl" rotWithShape="0">
              <a:schemeClr val="tx1">
                <a:alpha val="7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720000" tIns="0" rIns="180000" bIns="0"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lang="es-ES_tradnl" sz="2600" b="1" dirty="0" smtClean="0"/>
              <a:t> Inserta texto destacado</a:t>
            </a:r>
            <a:endParaRPr lang="es-ES_tradnl" dirty="0"/>
          </a:p>
        </p:txBody>
      </p:sp>
      <p:sp>
        <p:nvSpPr>
          <p:cNvPr id="11" name="Rectángulo 10"/>
          <p:cNvSpPr/>
          <p:nvPr userDrawn="1"/>
        </p:nvSpPr>
        <p:spPr>
          <a:xfrm>
            <a:off x="972000" y="3594114"/>
            <a:ext cx="7200000" cy="82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dist="38100" dir="2700000" algn="tl" rotWithShape="0">
              <a:schemeClr val="tx1">
                <a:alpha val="7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720000" tIns="0" rIns="180000" bIns="0"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lang="es-ES_tradnl" sz="2600" b="1" dirty="0" smtClean="0"/>
              <a:t> Inserta texto destacado</a:t>
            </a:r>
            <a:endParaRPr lang="es-ES_tradnl" dirty="0"/>
          </a:p>
        </p:txBody>
      </p:sp>
      <p:sp>
        <p:nvSpPr>
          <p:cNvPr id="12" name="Rectángulo 11"/>
          <p:cNvSpPr/>
          <p:nvPr userDrawn="1"/>
        </p:nvSpPr>
        <p:spPr>
          <a:xfrm>
            <a:off x="972000" y="4708762"/>
            <a:ext cx="7200000" cy="82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dist="38100" dir="2700000" algn="tl" rotWithShape="0">
              <a:schemeClr val="tx1">
                <a:alpha val="7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720000" tIns="0" rIns="180000" bIns="0"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lang="es-ES_tradnl" sz="2600" b="1" dirty="0" smtClean="0">
                <a:solidFill>
                  <a:schemeClr val="tx1"/>
                </a:solidFill>
              </a:rPr>
              <a:t> Inserta texto destacado</a:t>
            </a:r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13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13786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4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771878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í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808000" y="635000"/>
            <a:ext cx="5755429" cy="369332"/>
          </a:xfrm>
        </p:spPr>
        <p:txBody>
          <a:bodyPr wrap="square" lIns="0" tIns="0" rIns="0" bIns="0">
            <a:spAutoFit/>
          </a:bodyPr>
          <a:lstStyle>
            <a:lvl1pPr algn="l">
              <a:defRPr sz="2400" b="1"/>
            </a:lvl1pPr>
          </a:lstStyle>
          <a:p>
            <a:r>
              <a:rPr lang="es-ES_tradnl" dirty="0" smtClean="0"/>
              <a:t>Índice y contenido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59B-9285-4268-8F91-46F5C2F3E7D2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pic>
        <p:nvPicPr>
          <p:cNvPr id="7" name="Imagen 11" descr="MarcaGN F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08000" y="5392800"/>
            <a:ext cx="24304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Marcador de texto 14"/>
          <p:cNvSpPr>
            <a:spLocks noGrp="1"/>
          </p:cNvSpPr>
          <p:nvPr>
            <p:ph type="body" sz="quarter" idx="13" hasCustomPrompt="1"/>
          </p:nvPr>
        </p:nvSpPr>
        <p:spPr>
          <a:xfrm>
            <a:off x="2808000" y="1328738"/>
            <a:ext cx="5755429" cy="3536950"/>
          </a:xfrm>
        </p:spPr>
        <p:txBody>
          <a:bodyPr lIns="0" tIns="0" rIns="0" bIns="0">
            <a:normAutofit/>
          </a:bodyPr>
          <a:lstStyle>
            <a:lvl1pPr marL="270000" indent="-270000">
              <a:lnSpc>
                <a:spcPts val="2100"/>
              </a:lnSpc>
              <a:buFont typeface="+mj-lt"/>
              <a:buAutoNum type="arabicPeriod"/>
              <a:defRPr sz="1800" b="1" baseline="0"/>
            </a:lvl1pPr>
            <a:lvl2pPr marL="270000" indent="180000">
              <a:lnSpc>
                <a:spcPts val="2100"/>
              </a:lnSpc>
              <a:buFont typeface="Arial"/>
              <a:buChar char="•"/>
              <a:defRPr sz="1800" b="1"/>
            </a:lvl2pPr>
            <a:lvl3pPr marL="1257300" indent="-342900">
              <a:buFont typeface="+mj-lt"/>
              <a:buAutoNum type="arabicPeriod"/>
              <a:defRPr sz="1800" b="1"/>
            </a:lvl3pPr>
            <a:lvl4pPr>
              <a:buFont typeface="Arial"/>
              <a:buChar char="•"/>
              <a:defRPr sz="1800" b="1"/>
            </a:lvl4pPr>
            <a:lvl5pPr>
              <a:defRPr sz="1800" b="1"/>
            </a:lvl5pPr>
          </a:lstStyle>
          <a:p>
            <a:pPr lvl="0"/>
            <a:r>
              <a:rPr lang="es-ES_tradnl" dirty="0" smtClean="0"/>
              <a:t>Primer apartado de la presentación</a:t>
            </a:r>
          </a:p>
          <a:p>
            <a:pPr lvl="1"/>
            <a:r>
              <a:rPr lang="es-ES_tradnl" dirty="0" smtClean="0"/>
              <a:t>Subapartado</a:t>
            </a:r>
          </a:p>
          <a:p>
            <a:pPr lvl="0"/>
            <a:r>
              <a:rPr lang="es-ES_tradnl" dirty="0" smtClean="0"/>
              <a:t>Segundo apartado de la presentación</a:t>
            </a:r>
          </a:p>
          <a:p>
            <a:pPr lvl="1"/>
            <a:r>
              <a:rPr lang="es-ES_tradnl" dirty="0" smtClean="0"/>
              <a:t>Subapartado</a:t>
            </a:r>
          </a:p>
          <a:p>
            <a:pPr lvl="0"/>
            <a:r>
              <a:rPr lang="es-ES_tradnl" dirty="0" smtClean="0"/>
              <a:t>Tercer apartado de la presentación</a:t>
            </a:r>
          </a:p>
          <a:p>
            <a:pPr lvl="1"/>
            <a:r>
              <a:rPr lang="es-ES_tradnl" dirty="0" smtClean="0"/>
              <a:t>Subapartado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-Grafico derech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F697-B5F8-4CC6-9705-E1AAE8B092F5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13786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771878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 hasCustomPrompt="1"/>
          </p:nvPr>
        </p:nvSpPr>
        <p:spPr>
          <a:xfrm>
            <a:off x="424199" y="2302139"/>
            <a:ext cx="3812158" cy="297090"/>
          </a:xfrm>
        </p:spPr>
        <p:txBody>
          <a:bodyPr vert="horz" wrap="square" lIns="0" tIns="0" rIns="0" bIns="0" anchor="t" anchorCtr="0">
            <a:spAutoFit/>
          </a:bodyPr>
          <a:lstStyle>
            <a:lvl1pPr marL="0" indent="0">
              <a:lnSpc>
                <a:spcPts val="2300"/>
              </a:lnSpc>
              <a:spcBef>
                <a:spcPts val="0"/>
              </a:spcBef>
              <a:buClr>
                <a:schemeClr val="accent2"/>
              </a:buClr>
              <a:buSzPct val="100000"/>
              <a:buFont typeface="Lucida Grande"/>
              <a:buNone/>
              <a:defRPr sz="2000" b="1" u="none" normalizeH="0" baseline="0">
                <a:ln>
                  <a:noFill/>
                </a:ln>
                <a:uFill>
                  <a:solidFill>
                    <a:schemeClr val="accent3"/>
                  </a:solidFill>
                </a:u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s-ES_tradnl" dirty="0" smtClean="0"/>
              <a:t>Haga clic para insertar texto</a:t>
            </a:r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18" hasCustomPrompt="1"/>
          </p:nvPr>
        </p:nvSpPr>
        <p:spPr>
          <a:xfrm>
            <a:off x="4558440" y="2311211"/>
            <a:ext cx="3321729" cy="246221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_tradnl" dirty="0" smtClean="0"/>
              <a:t>Escribir el titular del gráfico</a:t>
            </a:r>
            <a:endParaRPr lang="es-ES_tradnl" dirty="0"/>
          </a:p>
        </p:txBody>
      </p:sp>
      <p:sp>
        <p:nvSpPr>
          <p:cNvPr id="15" name="Marcador de gráfico 14"/>
          <p:cNvSpPr>
            <a:spLocks noGrp="1"/>
          </p:cNvSpPr>
          <p:nvPr>
            <p:ph type="chart" sz="quarter" idx="19"/>
          </p:nvPr>
        </p:nvSpPr>
        <p:spPr>
          <a:xfrm>
            <a:off x="4558440" y="2721429"/>
            <a:ext cx="4170362" cy="3593646"/>
          </a:xfrm>
        </p:spPr>
        <p:txBody>
          <a:bodyPr lIns="0" tIns="0" rIns="0" bIns="0">
            <a:normAutofit/>
          </a:bodyPr>
          <a:lstStyle>
            <a:lvl1pPr>
              <a:buNone/>
              <a:defRPr sz="1600"/>
            </a:lvl1pPr>
          </a:lstStyle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F697-B5F8-4CC6-9705-E1AAE8B092F5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13786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771878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  <p:sp>
        <p:nvSpPr>
          <p:cNvPr id="12" name="Marcador de texto 13"/>
          <p:cNvSpPr>
            <a:spLocks noGrp="1"/>
          </p:cNvSpPr>
          <p:nvPr>
            <p:ph type="body" sz="quarter" idx="18" hasCustomPrompt="1"/>
          </p:nvPr>
        </p:nvSpPr>
        <p:spPr>
          <a:xfrm>
            <a:off x="462939" y="2318107"/>
            <a:ext cx="8265137" cy="246221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_tradnl" dirty="0" smtClean="0"/>
              <a:t>Escribir el titular del gráfico</a:t>
            </a:r>
            <a:endParaRPr lang="es-ES_tradnl" dirty="0"/>
          </a:p>
        </p:txBody>
      </p:sp>
      <p:sp>
        <p:nvSpPr>
          <p:cNvPr id="15" name="Marcador de gráfico 14"/>
          <p:cNvSpPr>
            <a:spLocks noGrp="1"/>
          </p:cNvSpPr>
          <p:nvPr>
            <p:ph type="chart" sz="quarter" idx="19"/>
          </p:nvPr>
        </p:nvSpPr>
        <p:spPr>
          <a:xfrm>
            <a:off x="462940" y="2703286"/>
            <a:ext cx="8265136" cy="3719739"/>
          </a:xfrm>
        </p:spPr>
        <p:txBody>
          <a:bodyPr>
            <a:normAutofit/>
          </a:bodyPr>
          <a:lstStyle>
            <a:lvl1pPr>
              <a:buNone/>
              <a:defRPr sz="1600"/>
            </a:lvl1pPr>
          </a:lstStyle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 tar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96" y="507584"/>
            <a:ext cx="6283569" cy="352661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F697-B5F8-4CC6-9705-E1AAE8B092F5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3496" y="860245"/>
            <a:ext cx="6291262" cy="508000"/>
          </a:xfrm>
        </p:spPr>
        <p:txBody>
          <a:bodyPr lIns="0" tIns="0" rIns="0" bIns="0"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s-ES_tradnl" dirty="0" smtClean="0"/>
              <a:t>Subtitular opcional</a:t>
            </a:r>
            <a:endParaRPr lang="es-ES_tradn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453496" y="1413786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_tradnl" dirty="0" smtClean="0"/>
              <a:t>Introducir el título de la diapositiva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3496" y="1771878"/>
            <a:ext cx="8274050" cy="338554"/>
          </a:xfrm>
        </p:spPr>
        <p:txBody>
          <a:bodyPr lIns="0" tIns="0" rIns="0" bIns="0">
            <a:spAutoFit/>
          </a:bodyPr>
          <a:lstStyle>
            <a:lvl1pPr>
              <a:buNone/>
              <a:defRPr sz="2200" b="1"/>
            </a:lvl1pPr>
          </a:lstStyle>
          <a:p>
            <a:pPr lvl="0"/>
            <a:r>
              <a:rPr lang="es-ES_tradnl" dirty="0" smtClean="0"/>
              <a:t>Subtítulo opcional</a:t>
            </a:r>
          </a:p>
        </p:txBody>
      </p:sp>
      <p:sp>
        <p:nvSpPr>
          <p:cNvPr id="12" name="Marcador de texto 1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2318107"/>
            <a:ext cx="8270346" cy="24622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baseline="0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_tradnl" dirty="0" smtClean="0"/>
              <a:t>Escribir el titular del gráfico</a:t>
            </a:r>
            <a:endParaRPr lang="es-ES_tradnl" dirty="0"/>
          </a:p>
        </p:txBody>
      </p:sp>
      <p:sp>
        <p:nvSpPr>
          <p:cNvPr id="13" name="Marcador de gráfico 12"/>
          <p:cNvSpPr>
            <a:spLocks noGrp="1"/>
          </p:cNvSpPr>
          <p:nvPr>
            <p:ph type="chart" sz="quarter" idx="19" hasCustomPrompt="1"/>
          </p:nvPr>
        </p:nvSpPr>
        <p:spPr>
          <a:xfrm>
            <a:off x="457200" y="2721429"/>
            <a:ext cx="8270346" cy="3737428"/>
          </a:xfrm>
        </p:spPr>
        <p:txBody>
          <a:bodyPr>
            <a:normAutofit/>
          </a:bodyPr>
          <a:lstStyle>
            <a:lvl1pPr>
              <a:buNone/>
              <a:defRPr sz="1600" baseline="0"/>
            </a:lvl1pPr>
          </a:lstStyle>
          <a:p>
            <a:r>
              <a:rPr lang="es-ES_tradnl" dirty="0" smtClean="0"/>
              <a:t>Gráfico tipo tarta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34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33.xml"/><Relationship Id="rId9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507584"/>
            <a:ext cx="6283569" cy="35266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2579077"/>
            <a:ext cx="8229600" cy="3547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586286"/>
            <a:ext cx="695325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800">
                <a:solidFill>
                  <a:srgbClr val="004165"/>
                </a:solidFill>
              </a:defRPr>
            </a:lvl1pPr>
          </a:lstStyle>
          <a:p>
            <a:fld id="{57A77076-03FF-41C5-9DD2-2D3476470587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411741" y="6586286"/>
            <a:ext cx="6304643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ctr">
              <a:defRPr sz="800">
                <a:solidFill>
                  <a:srgbClr val="004165"/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27570" y="6586286"/>
            <a:ext cx="652917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800">
                <a:solidFill>
                  <a:srgbClr val="004165"/>
                </a:solidFill>
              </a:defRPr>
            </a:lvl1pPr>
          </a:lstStyle>
          <a:p>
            <a:fld id="{2C48F259-B93B-496C-97D9-60B150981416}" type="slidenum">
              <a:rPr lang="es-ES_tradnl" smtClean="0"/>
              <a:pPr/>
              <a:t>‹Nº›</a:t>
            </a:fld>
            <a:endParaRPr lang="es-ES_tradnl" dirty="0"/>
          </a:p>
        </p:txBody>
      </p:sp>
      <p:pic>
        <p:nvPicPr>
          <p:cNvPr id="7" name="Imagen 7" descr="MarcaGN F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10413" y="341313"/>
            <a:ext cx="165258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8" r:id="rId2"/>
    <p:sldLayoutId id="2147483707" r:id="rId3"/>
    <p:sldLayoutId id="2147483706" r:id="rId4"/>
    <p:sldLayoutId id="2147483709" r:id="rId5"/>
    <p:sldLayoutId id="2147483721" r:id="rId6"/>
  </p:sldLayoutIdLst>
  <p:hf hdr="0" ftr="0" dt="0"/>
  <p:txStyles>
    <p:titleStyle>
      <a:lvl1pPr algn="l" defTabSz="457200" rtl="0" eaLnBrk="1" latinLnBrk="0" hangingPunct="1">
        <a:lnSpc>
          <a:spcPts val="2700"/>
        </a:lnSpc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507584"/>
            <a:ext cx="6283569" cy="35266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2579077"/>
            <a:ext cx="8229600" cy="3547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586286"/>
            <a:ext cx="695325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800">
                <a:solidFill>
                  <a:srgbClr val="004165"/>
                </a:solidFill>
              </a:defRPr>
            </a:lvl1pPr>
          </a:lstStyle>
          <a:p>
            <a:fld id="{57A77076-03FF-41C5-9DD2-2D3476470587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402670" y="6586286"/>
            <a:ext cx="6322786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ctr">
              <a:defRPr sz="800">
                <a:solidFill>
                  <a:srgbClr val="004165"/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18500" y="6586286"/>
            <a:ext cx="661988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800">
                <a:solidFill>
                  <a:srgbClr val="004165"/>
                </a:solidFill>
              </a:defRPr>
            </a:lvl1pPr>
          </a:lstStyle>
          <a:p>
            <a:fld id="{2C48F259-B93B-496C-97D9-60B150981416}" type="slidenum">
              <a:rPr lang="es-ES_tradnl" smtClean="0"/>
              <a:pPr/>
              <a:t>‹Nº›</a:t>
            </a:fld>
            <a:endParaRPr lang="es-ES_tradnl" dirty="0"/>
          </a:p>
        </p:txBody>
      </p:sp>
      <p:pic>
        <p:nvPicPr>
          <p:cNvPr id="7" name="Imagen 7" descr="MarcaGN F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10413" y="341313"/>
            <a:ext cx="165258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3" r:id="rId3"/>
    <p:sldLayoutId id="2147483712" r:id="rId4"/>
    <p:sldLayoutId id="2147483716" r:id="rId5"/>
  </p:sldLayoutIdLst>
  <p:hf hdr="0" ftr="0" dt="0"/>
  <p:txStyles>
    <p:titleStyle>
      <a:lvl1pPr algn="l" defTabSz="457200" rtl="0" eaLnBrk="1" latinLnBrk="0" hangingPunct="1">
        <a:lnSpc>
          <a:spcPts val="2700"/>
        </a:lnSpc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586286"/>
            <a:ext cx="540657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800">
                <a:solidFill>
                  <a:srgbClr val="004165"/>
                </a:solidFill>
              </a:defRPr>
            </a:lvl1pPr>
          </a:lstStyle>
          <a:p>
            <a:fld id="{FBD746EC-82DC-4A49-A535-343415C829C8}" type="datetime1">
              <a:rPr lang="es-ES_tradnl" smtClean="0"/>
              <a:pPr/>
              <a:t>12/11/2014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375456" y="6586286"/>
            <a:ext cx="6377214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ctr">
              <a:defRPr sz="800">
                <a:solidFill>
                  <a:srgbClr val="004165"/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137070" y="6586286"/>
            <a:ext cx="843417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D0EA4-7351-0245-AF44-2623B3137D71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52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635000"/>
            <a:ext cx="6283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4339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2579688"/>
            <a:ext cx="8229600" cy="354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586538"/>
            <a:ext cx="695325" cy="12223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004165"/>
                </a:solidFill>
                <a:latin typeface="+mn-lt"/>
              </a:defRPr>
            </a:lvl1pPr>
          </a:lstStyle>
          <a:p>
            <a:pPr>
              <a:defRPr/>
            </a:pPr>
            <a:fld id="{E4571D74-2F32-4D29-BE77-942912836F44}" type="datetime1">
              <a:rPr lang="es-ES_tradnl"/>
              <a:pPr>
                <a:defRPr/>
              </a:pPr>
              <a:t>12/11/2014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403350" y="6586538"/>
            <a:ext cx="6321425" cy="12223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004165"/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18500" y="6586538"/>
            <a:ext cx="661988" cy="12223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004165"/>
                </a:solidFill>
                <a:latin typeface="+mn-lt"/>
              </a:defRPr>
            </a:lvl1pPr>
          </a:lstStyle>
          <a:p>
            <a:pPr>
              <a:defRPr/>
            </a:pPr>
            <a:fld id="{940108CD-4F9B-4BB7-82BA-9B998D103639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  <p:pic>
        <p:nvPicPr>
          <p:cNvPr id="14343" name="Imagen 7" descr="MarcaGN F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10413" y="341313"/>
            <a:ext cx="165258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8" r:id="rId7"/>
  </p:sldLayoutIdLst>
  <p:hf hdr="0" ftr="0" dt="0"/>
  <p:txStyles>
    <p:titleStyle>
      <a:lvl1pPr algn="l" defTabSz="457200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2pPr>
      <a:lvl3pPr algn="l" defTabSz="457200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3pPr>
      <a:lvl4pPr algn="l" defTabSz="457200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4pPr>
      <a:lvl5pPr algn="l" defTabSz="457200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5pPr>
      <a:lvl6pPr marL="457200" algn="l" defTabSz="457200" rtl="0" fontAlgn="base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6pPr>
      <a:lvl7pPr marL="914400" algn="l" defTabSz="457200" rtl="0" fontAlgn="base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7pPr>
      <a:lvl8pPr marL="1371600" algn="l" defTabSz="457200" rtl="0" fontAlgn="base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8pPr>
      <a:lvl9pPr marL="1828800" algn="l" defTabSz="457200" rtl="0" fontAlgn="base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635000"/>
            <a:ext cx="6283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3315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2579688"/>
            <a:ext cx="8229600" cy="354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586538"/>
            <a:ext cx="695325" cy="12223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004165"/>
                </a:solidFill>
                <a:latin typeface="+mn-lt"/>
              </a:defRPr>
            </a:lvl1pPr>
          </a:lstStyle>
          <a:p>
            <a:pPr defTabSz="914400"/>
            <a:fld id="{13B24477-6595-4BFE-886F-B3E53F523B6B}" type="datetime1">
              <a:rPr lang="es-ES_tradnl" smtClean="0"/>
              <a:pPr defTabSz="914400"/>
              <a:t>12/11/2014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411288" y="6586538"/>
            <a:ext cx="6305550" cy="12223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004165"/>
                </a:solidFill>
                <a:latin typeface="+mn-lt"/>
              </a:defRPr>
            </a:lvl1pPr>
          </a:lstStyle>
          <a:p>
            <a:pPr defTabSz="914400"/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28025" y="6586538"/>
            <a:ext cx="652463" cy="12223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004165"/>
                </a:solidFill>
                <a:latin typeface="+mn-lt"/>
              </a:defRPr>
            </a:lvl1pPr>
          </a:lstStyle>
          <a:p>
            <a:pPr defTabSz="914400"/>
            <a:fld id="{2C48F259-B93B-496C-97D9-60B150981416}" type="slidenum">
              <a:rPr lang="es-ES_tradnl" smtClean="0"/>
              <a:pPr defTabSz="914400"/>
              <a:t>‹Nº›</a:t>
            </a:fld>
            <a:endParaRPr lang="es-ES_tradnl" dirty="0"/>
          </a:p>
        </p:txBody>
      </p:sp>
      <p:pic>
        <p:nvPicPr>
          <p:cNvPr id="13319" name="Imagen 7" descr="MarcaGN F.pn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110413" y="341313"/>
            <a:ext cx="165258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51" r:id="rId8"/>
  </p:sldLayoutIdLst>
  <p:hf hdr="0" ftr="0" dt="0"/>
  <p:txStyles>
    <p:titleStyle>
      <a:lvl1pPr algn="l" defTabSz="457200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2pPr>
      <a:lvl3pPr algn="l" defTabSz="457200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3pPr>
      <a:lvl4pPr algn="l" defTabSz="457200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4pPr>
      <a:lvl5pPr algn="l" defTabSz="457200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5pPr>
      <a:lvl6pPr marL="457200" algn="l" defTabSz="457200" rtl="0" fontAlgn="base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6pPr>
      <a:lvl7pPr marL="914400" algn="l" defTabSz="457200" rtl="0" fontAlgn="base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7pPr>
      <a:lvl8pPr marL="1371600" algn="l" defTabSz="457200" rtl="0" fontAlgn="base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8pPr>
      <a:lvl9pPr marL="1828800" algn="l" defTabSz="457200" rtl="0" fontAlgn="base">
        <a:lnSpc>
          <a:spcPts val="2700"/>
        </a:lnSpc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Libro1!Hoja1!F3C1:F38C11" TargetMode="External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\\gncnas01\d_gran_consumo\Gerencia%20de%20Contrataci&#243;n\Aprovisionamiento\Presentaciones\2014\Desviaciones%20SNT\Gr&#225;fica%20ppt.xlsx!Hoja1!%5bGr&#225;fica%20ppt.xlsx%5dHoja1%201%20Gr&#225;fico" TargetMode="External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1</a:t>
            </a:fld>
            <a:endParaRPr lang="es-ES_tradnl" dirty="0"/>
          </a:p>
        </p:txBody>
      </p:sp>
      <p:sp>
        <p:nvSpPr>
          <p:cNvPr id="14" name="13 CuadroTexto"/>
          <p:cNvSpPr txBox="1"/>
          <p:nvPr/>
        </p:nvSpPr>
        <p:spPr>
          <a:xfrm>
            <a:off x="838200" y="1552575"/>
            <a:ext cx="7667626" cy="1169551"/>
          </a:xfrm>
          <a:prstGeom prst="rect">
            <a:avLst/>
          </a:prstGeom>
          <a:solidFill>
            <a:srgbClr val="004165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CO" sz="2700" b="1" dirty="0" smtClean="0">
                <a:solidFill>
                  <a:schemeClr val="bg1"/>
                </a:solidFill>
              </a:rPr>
              <a:t>Propuestas para ajustar las disposiciones regulatorias sobre variaciones de salida, previstas en la Resolución CREG 089-13 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828675" y="4281626"/>
            <a:ext cx="7667626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CO" sz="2700" b="1" dirty="0" smtClean="0">
                <a:solidFill>
                  <a:srgbClr val="004165"/>
                </a:solidFill>
              </a:rPr>
              <a:t>Distribuidores - Comercializadores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10</a:t>
            </a:fld>
            <a:endParaRPr lang="es-ES_tradnl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17871" y="501671"/>
            <a:ext cx="8257437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2200"/>
              </a:lnSpc>
              <a:buFont typeface="+mj-lt"/>
              <a:buAutoNum type="arabicPeriod" startAt="4"/>
            </a:pPr>
            <a:r>
              <a:rPr lang="es-CO" sz="2200" b="1" dirty="0" smtClean="0">
                <a:solidFill>
                  <a:srgbClr val="CD202C"/>
                </a:solidFill>
              </a:rPr>
              <a:t>Establecer nodos para cálculo de variaciones por compensaciones.</a:t>
            </a:r>
          </a:p>
        </p:txBody>
      </p:sp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6811" y="1363663"/>
            <a:ext cx="6574189" cy="347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35 Rectángulo"/>
          <p:cNvSpPr/>
          <p:nvPr/>
        </p:nvSpPr>
        <p:spPr>
          <a:xfrm>
            <a:off x="417871" y="5044708"/>
            <a:ext cx="8257437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sz="1200" b="1" u="sng" dirty="0" smtClean="0"/>
              <a:t>Re cierres</a:t>
            </a:r>
            <a:r>
              <a:rPr lang="en-US" sz="1200" b="1" u="sng" dirty="0" smtClean="0"/>
              <a:t> </a:t>
            </a:r>
            <a:r>
              <a:rPr lang="es-CO" sz="1200" b="1" u="sng" dirty="0" err="1" smtClean="0"/>
              <a:t>electricos</a:t>
            </a:r>
            <a:r>
              <a:rPr lang="en-US" sz="1200" b="1" u="sng" dirty="0" smtClean="0"/>
              <a:t>:</a:t>
            </a:r>
            <a:r>
              <a:rPr lang="en-US" sz="1200" b="1" dirty="0" smtClean="0"/>
              <a:t> </a:t>
            </a:r>
            <a:r>
              <a:rPr lang="en-US" sz="1200" dirty="0" smtClean="0"/>
              <a:t>Con </a:t>
            </a:r>
            <a:r>
              <a:rPr lang="es-CO" sz="1200" dirty="0" smtClean="0"/>
              <a:t>frecuencia existen re cierres </a:t>
            </a:r>
            <a:r>
              <a:rPr lang="en-US" sz="1200" dirty="0" smtClean="0"/>
              <a:t>de micro </a:t>
            </a:r>
            <a:r>
              <a:rPr lang="es-CO" sz="1200" dirty="0" smtClean="0"/>
              <a:t>segundos que aunque </a:t>
            </a:r>
            <a:r>
              <a:rPr lang="en-US" sz="1200" dirty="0" smtClean="0"/>
              <a:t>no </a:t>
            </a:r>
            <a:r>
              <a:rPr lang="es-CO" sz="1200" dirty="0" smtClean="0"/>
              <a:t>generan</a:t>
            </a:r>
            <a:r>
              <a:rPr lang="en-US" sz="1200" dirty="0" smtClean="0"/>
              <a:t> un </a:t>
            </a:r>
            <a:r>
              <a:rPr lang="es-CO" sz="1200" dirty="0" smtClean="0"/>
              <a:t>apagón</a:t>
            </a:r>
            <a:r>
              <a:rPr lang="en-US" sz="1200" dirty="0" smtClean="0"/>
              <a:t> total </a:t>
            </a:r>
            <a:r>
              <a:rPr lang="es-CO" sz="1200" dirty="0" smtClean="0"/>
              <a:t>en</a:t>
            </a:r>
            <a:r>
              <a:rPr lang="en-US" sz="1200" dirty="0" smtClean="0"/>
              <a:t> el campo, </a:t>
            </a:r>
            <a:r>
              <a:rPr lang="es-CO" sz="1200" dirty="0" smtClean="0"/>
              <a:t>algunos</a:t>
            </a:r>
            <a:r>
              <a:rPr lang="en-US" sz="1200" dirty="0" smtClean="0"/>
              <a:t> </a:t>
            </a:r>
            <a:r>
              <a:rPr lang="es-CO" sz="1200" dirty="0" smtClean="0"/>
              <a:t>generadores</a:t>
            </a:r>
            <a:r>
              <a:rPr lang="en-US" sz="1200" dirty="0" smtClean="0"/>
              <a:t> se </a:t>
            </a:r>
            <a:r>
              <a:rPr lang="es-CO" sz="1200" dirty="0" smtClean="0"/>
              <a:t>apagan</a:t>
            </a:r>
            <a:r>
              <a:rPr lang="en-US" sz="1200" dirty="0" smtClean="0"/>
              <a:t>, los </a:t>
            </a:r>
            <a:r>
              <a:rPr lang="es-CO" sz="1200" dirty="0" smtClean="0"/>
              <a:t>cuales</a:t>
            </a:r>
            <a:r>
              <a:rPr lang="en-US" sz="1200" dirty="0" smtClean="0"/>
              <a:t> </a:t>
            </a:r>
            <a:r>
              <a:rPr lang="es-CO" sz="1200" dirty="0" smtClean="0"/>
              <a:t>requieren</a:t>
            </a:r>
            <a:r>
              <a:rPr lang="en-US" sz="1200" dirty="0" smtClean="0"/>
              <a:t> </a:t>
            </a:r>
            <a:r>
              <a:rPr lang="en-US" sz="1200" dirty="0" err="1" smtClean="0"/>
              <a:t>aprox</a:t>
            </a:r>
            <a:r>
              <a:rPr lang="en-US" sz="1200" dirty="0" smtClean="0"/>
              <a:t> 3 </a:t>
            </a:r>
            <a:r>
              <a:rPr lang="en-US" sz="1200" dirty="0" err="1" smtClean="0"/>
              <a:t>horas</a:t>
            </a:r>
            <a:r>
              <a:rPr lang="en-US" sz="1200" dirty="0" smtClean="0"/>
              <a:t> </a:t>
            </a:r>
            <a:r>
              <a:rPr lang="en-US" sz="1200" dirty="0" err="1" smtClean="0"/>
              <a:t>para</a:t>
            </a:r>
            <a:r>
              <a:rPr lang="en-US" sz="1200" dirty="0" smtClean="0"/>
              <a:t> </a:t>
            </a:r>
            <a:r>
              <a:rPr lang="es-CO" sz="1200" dirty="0" smtClean="0"/>
              <a:t>reiniciar</a:t>
            </a:r>
            <a:r>
              <a:rPr lang="en-US" sz="1200" dirty="0" smtClean="0"/>
              <a:t>. </a:t>
            </a:r>
            <a:endParaRPr lang="es-CO" sz="1200" dirty="0" smtClean="0"/>
          </a:p>
          <a:p>
            <a:pPr marL="180975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sz="1200" b="1" u="sng" dirty="0" smtClean="0"/>
              <a:t>Caídas</a:t>
            </a:r>
            <a:r>
              <a:rPr lang="en-US" sz="1200" b="1" u="sng" dirty="0" smtClean="0"/>
              <a:t> de </a:t>
            </a:r>
            <a:r>
              <a:rPr lang="es-CO" sz="1200" b="1" u="sng" dirty="0" smtClean="0"/>
              <a:t>presión</a:t>
            </a:r>
            <a:r>
              <a:rPr lang="en-US" sz="1200" b="1" u="sng" dirty="0" smtClean="0"/>
              <a:t> </a:t>
            </a:r>
            <a:r>
              <a:rPr lang="es-CO" sz="1200" b="1" u="sng" dirty="0" smtClean="0"/>
              <a:t>en</a:t>
            </a:r>
            <a:r>
              <a:rPr lang="en-US" sz="1200" b="1" u="sng" dirty="0" smtClean="0"/>
              <a:t> </a:t>
            </a:r>
            <a:r>
              <a:rPr lang="en-US" sz="1200" b="1" u="sng" dirty="0" err="1" smtClean="0"/>
              <a:t>Sistema</a:t>
            </a:r>
            <a:r>
              <a:rPr lang="en-US" sz="1200" b="1" u="sng" dirty="0" smtClean="0"/>
              <a:t> de </a:t>
            </a:r>
            <a:r>
              <a:rPr lang="es-CO" sz="1200" b="1" u="sng" dirty="0" smtClean="0"/>
              <a:t>transporte</a:t>
            </a:r>
            <a:r>
              <a:rPr lang="en-US" sz="1200" b="1" u="sng" dirty="0" smtClean="0"/>
              <a:t>:</a:t>
            </a:r>
            <a:r>
              <a:rPr lang="en-US" sz="1200" b="1" dirty="0" smtClean="0"/>
              <a:t> </a:t>
            </a:r>
            <a:r>
              <a:rPr lang="es-CO" sz="1200" dirty="0" smtClean="0"/>
              <a:t>han</a:t>
            </a:r>
            <a:r>
              <a:rPr lang="en-US" sz="1200" dirty="0" smtClean="0"/>
              <a:t> </a:t>
            </a:r>
            <a:r>
              <a:rPr lang="es-CO" sz="1200" dirty="0" smtClean="0"/>
              <a:t>ocasionado</a:t>
            </a:r>
            <a:r>
              <a:rPr lang="en-US" sz="1200" dirty="0" smtClean="0"/>
              <a:t> </a:t>
            </a:r>
            <a:r>
              <a:rPr lang="es-CO" sz="1200" dirty="0" smtClean="0"/>
              <a:t>que</a:t>
            </a:r>
            <a:r>
              <a:rPr lang="en-US" sz="1200" dirty="0" smtClean="0"/>
              <a:t> </a:t>
            </a:r>
            <a:r>
              <a:rPr lang="es-CO" sz="1200" dirty="0" smtClean="0"/>
              <a:t>salgan</a:t>
            </a:r>
            <a:r>
              <a:rPr lang="en-US" sz="1200" dirty="0" smtClean="0"/>
              <a:t> de </a:t>
            </a:r>
            <a:r>
              <a:rPr lang="es-CO" sz="1200" dirty="0" smtClean="0"/>
              <a:t>línea</a:t>
            </a:r>
            <a:r>
              <a:rPr lang="en-US" sz="1200" dirty="0" smtClean="0"/>
              <a:t> </a:t>
            </a:r>
            <a:r>
              <a:rPr lang="en-US" sz="1200" dirty="0" err="1" smtClean="0"/>
              <a:t>hasta</a:t>
            </a:r>
            <a:r>
              <a:rPr lang="en-US" sz="1200" dirty="0" smtClean="0"/>
              <a:t> 3 </a:t>
            </a:r>
            <a:r>
              <a:rPr lang="es-CO" sz="1200" dirty="0" smtClean="0"/>
              <a:t>equipos generadores. </a:t>
            </a:r>
          </a:p>
          <a:p>
            <a:pPr marL="180975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b="1" u="sng" dirty="0" err="1" smtClean="0"/>
              <a:t>Sobrepresionamiento</a:t>
            </a:r>
            <a:r>
              <a:rPr lang="en-US" sz="1200" b="1" u="sng" dirty="0" smtClean="0"/>
              <a:t> en </a:t>
            </a:r>
            <a:r>
              <a:rPr lang="en-US" sz="1200" b="1" u="sng" dirty="0" err="1" smtClean="0"/>
              <a:t>pozos</a:t>
            </a:r>
            <a:r>
              <a:rPr lang="en-US" sz="1200" b="1" u="sng" dirty="0" smtClean="0"/>
              <a:t>:</a:t>
            </a:r>
            <a:r>
              <a:rPr lang="en-US" sz="1200" dirty="0" smtClean="0"/>
              <a:t>  el 90% de la </a:t>
            </a:r>
            <a:r>
              <a:rPr lang="es-CO" sz="1200" dirty="0" smtClean="0"/>
              <a:t>demanda</a:t>
            </a:r>
            <a:r>
              <a:rPr lang="en-US" sz="1200" dirty="0" smtClean="0"/>
              <a:t> de gas natural de </a:t>
            </a:r>
            <a:r>
              <a:rPr lang="es-CO" sz="1200" dirty="0" err="1" smtClean="0"/>
              <a:t>Mansarovar</a:t>
            </a:r>
            <a:r>
              <a:rPr lang="es-CO" sz="1200" dirty="0" smtClean="0"/>
              <a:t> se usa para generar vapor el cual es inyectado a los yacimientos, y en ocasiones el yacimiento se </a:t>
            </a:r>
            <a:r>
              <a:rPr lang="es-CO" sz="1200" dirty="0" err="1" smtClean="0"/>
              <a:t>sobrepresiona</a:t>
            </a:r>
            <a:r>
              <a:rPr lang="es-CO" sz="1200" dirty="0" smtClean="0"/>
              <a:t>.</a:t>
            </a:r>
          </a:p>
          <a:p>
            <a:pPr marL="180975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sz="1200" b="1" u="sng" dirty="0" smtClean="0"/>
              <a:t>Daños</a:t>
            </a:r>
            <a:r>
              <a:rPr lang="en-US" sz="1200" b="1" u="sng" dirty="0" smtClean="0"/>
              <a:t> de </a:t>
            </a:r>
            <a:r>
              <a:rPr lang="en-US" sz="1200" b="1" u="sng" dirty="0" err="1" smtClean="0"/>
              <a:t>equipos</a:t>
            </a:r>
            <a:endParaRPr lang="es-CO" sz="1200" b="1" u="sng" dirty="0"/>
          </a:p>
        </p:txBody>
      </p:sp>
      <p:sp>
        <p:nvSpPr>
          <p:cNvPr id="37" name="36 Elipse"/>
          <p:cNvSpPr/>
          <p:nvPr/>
        </p:nvSpPr>
        <p:spPr>
          <a:xfrm>
            <a:off x="685800" y="1158261"/>
            <a:ext cx="3190875" cy="3318489"/>
          </a:xfrm>
          <a:prstGeom prst="ellipse">
            <a:avLst/>
          </a:prstGeom>
          <a:noFill/>
          <a:ln w="41275">
            <a:solidFill>
              <a:srgbClr val="CD202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11</a:t>
            </a:fld>
            <a:endParaRPr lang="es-ES_tradnl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17871" y="501671"/>
            <a:ext cx="8257437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2200"/>
              </a:lnSpc>
              <a:buFont typeface="+mj-lt"/>
              <a:buAutoNum type="arabicPeriod" startAt="5"/>
            </a:pPr>
            <a:r>
              <a:rPr lang="es-CO" sz="2200" b="1" dirty="0" smtClean="0">
                <a:solidFill>
                  <a:srgbClr val="CD202C"/>
                </a:solidFill>
              </a:rPr>
              <a:t>Extraer clientes con consumos mínimo que no afecten  la estabilidad de cada sistema de transporte.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96375" y="1828800"/>
            <a:ext cx="7214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 smtClean="0"/>
              <a:t>Extraer de la aplicación horaria (sólo diaria) a clientes conectados al SNT que por su tamaño no podrían afectar la operación del SNT. Ejemplo, GNCV e Industrias. El volumen que sea determinado por un estudio técnico para cada nodo o sistema de transporte.</a:t>
            </a:r>
            <a:endParaRPr lang="es-CO" sz="30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638925" y="5829300"/>
            <a:ext cx="149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DAE2E6"/>
                </a:solidFill>
              </a:rPr>
              <a:t>Lluvia</a:t>
            </a:r>
            <a:endParaRPr lang="es-CO" dirty="0">
              <a:solidFill>
                <a:srgbClr val="DAE2E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12</a:t>
            </a:fld>
            <a:endParaRPr lang="es-ES_tradnl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17871" y="501671"/>
            <a:ext cx="825743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2200"/>
              </a:lnSpc>
              <a:buFont typeface="+mj-lt"/>
              <a:buAutoNum type="arabicPeriod" startAt="6"/>
            </a:pPr>
            <a:r>
              <a:rPr lang="es-CO" sz="2200" b="1" dirty="0" smtClean="0">
                <a:solidFill>
                  <a:srgbClr val="CD202C"/>
                </a:solidFill>
              </a:rPr>
              <a:t>Compensación horaria en situación de crisis o ante altos niveles de utilización del sistema (soportados por gasoducto).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971550" y="2262475"/>
            <a:ext cx="1838325" cy="2139047"/>
          </a:xfrm>
          <a:prstGeom prst="rect">
            <a:avLst/>
          </a:prstGeom>
          <a:solidFill>
            <a:srgbClr val="A2AD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900" b="1" dirty="0" smtClean="0"/>
              <a:t>Aplicación diaria, salvo en cualquiera de las siguientes dos situaciones  </a:t>
            </a:r>
            <a:endParaRPr lang="es-CO" sz="1900" b="1" dirty="0"/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3362325" y="1552575"/>
            <a:ext cx="9526" cy="32013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5 Elipse"/>
          <p:cNvSpPr/>
          <p:nvPr/>
        </p:nvSpPr>
        <p:spPr>
          <a:xfrm>
            <a:off x="3695700" y="1695450"/>
            <a:ext cx="552450" cy="5429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4469945" y="1638885"/>
            <a:ext cx="390525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Aft>
                <a:spcPts val="600"/>
              </a:spcAft>
              <a:buSzPct val="180000"/>
              <a:buFont typeface="Arial" pitchFamily="34" charset="0"/>
              <a:buChar char="•"/>
            </a:pPr>
            <a:r>
              <a:rPr lang="es-CO" sz="1600" dirty="0" smtClean="0"/>
              <a:t>Decreto 880-2007 del MME</a:t>
            </a:r>
          </a:p>
          <a:p>
            <a:pPr marL="180975" indent="-180975">
              <a:spcAft>
                <a:spcPts val="600"/>
              </a:spcAft>
              <a:buSzPct val="180000"/>
              <a:buFont typeface="Arial" pitchFamily="34" charset="0"/>
              <a:buChar char="•"/>
            </a:pPr>
            <a:r>
              <a:rPr lang="es-CO" sz="1600" dirty="0" smtClean="0"/>
              <a:t>Racionamiento Programado</a:t>
            </a:r>
          </a:p>
          <a:p>
            <a:pPr marL="180975" indent="-180975">
              <a:spcAft>
                <a:spcPts val="600"/>
              </a:spcAft>
              <a:buSzPct val="180000"/>
              <a:buFont typeface="Arial" pitchFamily="34" charset="0"/>
              <a:buChar char="•"/>
            </a:pPr>
            <a:r>
              <a:rPr lang="es-CO" sz="1600" dirty="0" smtClean="0"/>
              <a:t>Evento de Fuerza Mayor del transportador o productor.</a:t>
            </a:r>
            <a:endParaRPr lang="es-CO" sz="1600" dirty="0"/>
          </a:p>
        </p:txBody>
      </p:sp>
      <p:sp>
        <p:nvSpPr>
          <p:cNvPr id="8" name="7 Elipse"/>
          <p:cNvSpPr/>
          <p:nvPr/>
        </p:nvSpPr>
        <p:spPr>
          <a:xfrm>
            <a:off x="3724275" y="3371850"/>
            <a:ext cx="552450" cy="5429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</a:t>
            </a:r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4479470" y="3305175"/>
            <a:ext cx="390525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Aft>
                <a:spcPts val="600"/>
              </a:spcAft>
              <a:buSzPct val="180000"/>
              <a:buFont typeface="Arial" pitchFamily="34" charset="0"/>
              <a:buChar char="•"/>
            </a:pPr>
            <a:r>
              <a:rPr lang="es-CO" sz="1600" dirty="0" smtClean="0"/>
              <a:t>Definición técnica de tolerancias por tramo o subsistema.</a:t>
            </a:r>
          </a:p>
          <a:p>
            <a:pPr marL="180975" indent="-180975">
              <a:spcAft>
                <a:spcPts val="600"/>
              </a:spcAft>
              <a:buSzPct val="180000"/>
              <a:buFont typeface="Arial" pitchFamily="34" charset="0"/>
              <a:buChar char="•"/>
            </a:pPr>
            <a:r>
              <a:rPr lang="es-CO" sz="1600" dirty="0" smtClean="0"/>
              <a:t>No es igual Promigas – Barranquilla que GBS o Ballena – Barranca.</a:t>
            </a:r>
          </a:p>
          <a:p>
            <a:pPr marL="180975" indent="-180975">
              <a:spcAft>
                <a:spcPts val="600"/>
              </a:spcAft>
              <a:buSzPct val="180000"/>
              <a:buFont typeface="Arial" pitchFamily="34" charset="0"/>
              <a:buChar char="•"/>
            </a:pPr>
            <a:r>
              <a:rPr lang="es-CO" sz="1600" dirty="0" smtClean="0"/>
              <a:t>Si la utilización del sistema supera 95% de la CMMP, aplican penalizaciones horarias.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88134" y="5620468"/>
            <a:ext cx="7846266" cy="877163"/>
          </a:xfrm>
          <a:prstGeom prst="rect">
            <a:avLst/>
          </a:prstGeom>
          <a:solidFill>
            <a:srgbClr val="00416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700" b="1" dirty="0" smtClean="0">
                <a:solidFill>
                  <a:schemeClr val="bg1"/>
                </a:solidFill>
              </a:rPr>
              <a:t>Propuesta: Realizar estudio de tolerancias o análisis de curvas de carga vs elementos de confiabilidad (compresiones) que permitan apalancar o no un cambio súbito de consumo.</a:t>
            </a:r>
            <a:endParaRPr lang="es-CO" sz="17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13</a:t>
            </a:fld>
            <a:endParaRPr lang="es-ES_tradnl" dirty="0"/>
          </a:p>
        </p:txBody>
      </p:sp>
      <p:sp>
        <p:nvSpPr>
          <p:cNvPr id="30" name="29 CuadroTexto"/>
          <p:cNvSpPr txBox="1"/>
          <p:nvPr/>
        </p:nvSpPr>
        <p:spPr>
          <a:xfrm>
            <a:off x="3086839" y="2797080"/>
            <a:ext cx="2666262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2200"/>
              </a:lnSpc>
            </a:pPr>
            <a:r>
              <a:rPr lang="es-CO" sz="2200" b="1" dirty="0" smtClean="0">
                <a:solidFill>
                  <a:srgbClr val="004165"/>
                </a:solidFill>
              </a:rPr>
              <a:t>Conclusiones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14</a:t>
            </a:fld>
            <a:endParaRPr lang="es-ES_tradnl" dirty="0"/>
          </a:p>
        </p:txBody>
      </p:sp>
      <p:sp>
        <p:nvSpPr>
          <p:cNvPr id="30" name="29 CuadroTexto"/>
          <p:cNvSpPr txBox="1"/>
          <p:nvPr/>
        </p:nvSpPr>
        <p:spPr>
          <a:xfrm>
            <a:off x="923925" y="501671"/>
            <a:ext cx="7413170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s-CO" sz="2200" b="1" dirty="0" smtClean="0">
                <a:solidFill>
                  <a:srgbClr val="CD202C"/>
                </a:solidFill>
              </a:rPr>
              <a:t>Las propuestas final podría implementarse bajo un esquema de combinar varias propuestas que de orden lógico y se complementen. A priori, creemos que para el sistema la propuesta 1 podría cubrir todos los intereses pero esa definición puede ser el resultado de un estudio mas profundo, en conjunto del CNOG .</a:t>
            </a:r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133475" y="2695575"/>
          <a:ext cx="6765470" cy="3165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094"/>
                <a:gridCol w="1353094"/>
                <a:gridCol w="1353094"/>
                <a:gridCol w="1353094"/>
                <a:gridCol w="1353094"/>
              </a:tblGrid>
              <a:tr h="505690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 smtClean="0"/>
                        <a:t>Alternativas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 smtClean="0"/>
                        <a:t>Propuesta 1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 smtClean="0"/>
                        <a:t>Propuesta 2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 smtClean="0"/>
                        <a:t>Propuesta 3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 smtClean="0"/>
                        <a:t>Propuesta 4</a:t>
                      </a:r>
                      <a:endParaRPr lang="es-CO" sz="1600" dirty="0"/>
                    </a:p>
                  </a:txBody>
                  <a:tcPr/>
                </a:tc>
              </a:tr>
              <a:tr h="44329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1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x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</a:tr>
              <a:tr h="44329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2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x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x</a:t>
                      </a:r>
                      <a:endParaRPr lang="es-CO" sz="1400" dirty="0"/>
                    </a:p>
                  </a:txBody>
                  <a:tcPr anchor="ctr" anchorCtr="1"/>
                </a:tc>
              </a:tr>
              <a:tr h="44329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3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x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x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</a:tr>
              <a:tr h="44329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4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x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</a:tr>
              <a:tr h="44329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5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x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</a:tr>
              <a:tr h="44329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6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x</a:t>
                      </a:r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x</a:t>
                      </a:r>
                      <a:endParaRPr lang="es-CO" sz="1400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ombo"/>
          <p:cNvSpPr/>
          <p:nvPr/>
        </p:nvSpPr>
        <p:spPr>
          <a:xfrm>
            <a:off x="959054" y="1671337"/>
            <a:ext cx="6911439" cy="4903074"/>
          </a:xfrm>
          <a:prstGeom prst="diamond">
            <a:avLst/>
          </a:prstGeom>
          <a:solidFill>
            <a:srgbClr val="DAE2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Rectángulo"/>
          <p:cNvSpPr/>
          <p:nvPr/>
        </p:nvSpPr>
        <p:spPr>
          <a:xfrm>
            <a:off x="3128294" y="3178569"/>
            <a:ext cx="2481814" cy="1581458"/>
          </a:xfrm>
          <a:prstGeom prst="rect">
            <a:avLst/>
          </a:prstGeom>
          <a:solidFill>
            <a:srgbClr val="7D9AAA">
              <a:alpha val="4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pPr algn="ctr"/>
            <a:r>
              <a:rPr lang="es-CO" sz="1500" b="1" dirty="0" smtClean="0">
                <a:solidFill>
                  <a:srgbClr val="004165"/>
                </a:solidFill>
              </a:rPr>
              <a:t>Operador del sector eléctrico</a:t>
            </a:r>
            <a:endParaRPr lang="es-CO" sz="1500" b="1" dirty="0">
              <a:solidFill>
                <a:srgbClr val="004165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2</a:t>
            </a:fld>
            <a:endParaRPr lang="es-ES_tradnl" dirty="0"/>
          </a:p>
        </p:txBody>
      </p:sp>
      <p:sp>
        <p:nvSpPr>
          <p:cNvPr id="6" name="5 Rectángulo"/>
          <p:cNvSpPr/>
          <p:nvPr/>
        </p:nvSpPr>
        <p:spPr>
          <a:xfrm>
            <a:off x="1661684" y="2101923"/>
            <a:ext cx="2481814" cy="1581458"/>
          </a:xfrm>
          <a:prstGeom prst="rect">
            <a:avLst/>
          </a:prstGeom>
          <a:solidFill>
            <a:srgbClr val="0041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122400" rtlCol="0" anchor="t" anchorCtr="0"/>
          <a:lstStyle/>
          <a:p>
            <a:pPr algn="ctr">
              <a:spcAft>
                <a:spcPts val="600"/>
              </a:spcAft>
            </a:pPr>
            <a:r>
              <a:rPr lang="es-CO" sz="1500" b="1" dirty="0" smtClean="0"/>
              <a:t>Productor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O" sz="1300" dirty="0" smtClean="0"/>
              <a:t>Afectación ventas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O" sz="1300" dirty="0" smtClean="0"/>
              <a:t>Operación infraestructura de campos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O" sz="1300" dirty="0" smtClean="0"/>
              <a:t>Incumplimiento OBA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O" sz="1300" dirty="0" smtClean="0"/>
              <a:t>Multas</a:t>
            </a:r>
            <a:endParaRPr lang="es-CO" sz="1300" dirty="0"/>
          </a:p>
        </p:txBody>
      </p:sp>
      <p:sp>
        <p:nvSpPr>
          <p:cNvPr id="7" name="6 Rectángulo"/>
          <p:cNvSpPr/>
          <p:nvPr/>
        </p:nvSpPr>
        <p:spPr>
          <a:xfrm>
            <a:off x="4628541" y="2101923"/>
            <a:ext cx="2481814" cy="1581458"/>
          </a:xfrm>
          <a:prstGeom prst="rect">
            <a:avLst/>
          </a:prstGeom>
          <a:solidFill>
            <a:srgbClr val="0041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122400" rtlCol="0" anchor="t" anchorCtr="0"/>
          <a:lstStyle/>
          <a:p>
            <a:pPr algn="ctr">
              <a:spcAft>
                <a:spcPts val="600"/>
              </a:spcAft>
            </a:pPr>
            <a:r>
              <a:rPr lang="es-CO" sz="1500" b="1" dirty="0" smtClean="0"/>
              <a:t>Transportador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CO" sz="1300" dirty="0" smtClean="0">
                <a:solidFill>
                  <a:prstClr val="white"/>
                </a:solidFill>
              </a:rPr>
              <a:t>Perfecta operación SNT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CO" sz="1300" dirty="0" smtClean="0">
                <a:solidFill>
                  <a:prstClr val="white"/>
                </a:solidFill>
              </a:rPr>
              <a:t>Riesgo a la infraestructura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CO" sz="1300" dirty="0" smtClean="0">
                <a:solidFill>
                  <a:prstClr val="white"/>
                </a:solidFill>
              </a:rPr>
              <a:t>Incumplimiento a Remitentes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CO" sz="1300" dirty="0" smtClean="0">
                <a:solidFill>
                  <a:prstClr val="white"/>
                </a:solidFill>
              </a:rPr>
              <a:t>Multas</a:t>
            </a:r>
          </a:p>
          <a:p>
            <a:pPr algn="ctr"/>
            <a:endParaRPr lang="es-CO" sz="1300" b="1" dirty="0"/>
          </a:p>
        </p:txBody>
      </p:sp>
      <p:sp>
        <p:nvSpPr>
          <p:cNvPr id="9" name="8 Rectángulo"/>
          <p:cNvSpPr/>
          <p:nvPr/>
        </p:nvSpPr>
        <p:spPr>
          <a:xfrm>
            <a:off x="1659709" y="4474948"/>
            <a:ext cx="2481814" cy="1581458"/>
          </a:xfrm>
          <a:prstGeom prst="rect">
            <a:avLst/>
          </a:prstGeom>
          <a:solidFill>
            <a:srgbClr val="0041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122400" rtlCol="0" anchor="t" anchorCtr="0"/>
          <a:lstStyle/>
          <a:p>
            <a:pPr algn="ctr">
              <a:spcAft>
                <a:spcPts val="600"/>
              </a:spcAft>
            </a:pPr>
            <a:r>
              <a:rPr lang="es-CO" sz="1500" b="1" dirty="0" smtClean="0"/>
              <a:t>Remitente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CO" sz="1300" dirty="0" smtClean="0">
                <a:solidFill>
                  <a:prstClr val="white"/>
                </a:solidFill>
              </a:rPr>
              <a:t>Nula capacidad gestión.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CO" sz="1300" dirty="0" smtClean="0">
                <a:solidFill>
                  <a:prstClr val="white"/>
                </a:solidFill>
              </a:rPr>
              <a:t>Dificultad de remitir contra infractores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CO" sz="1300" dirty="0" smtClean="0">
                <a:solidFill>
                  <a:prstClr val="white"/>
                </a:solidFill>
              </a:rPr>
              <a:t>Sobrecosto de prestación del servicio</a:t>
            </a:r>
          </a:p>
          <a:p>
            <a:pPr marL="177800" lvl="0" indent="-177800">
              <a:buFont typeface="Arial" pitchFamily="34" charset="0"/>
              <a:buChar char="•"/>
            </a:pPr>
            <a:endParaRPr lang="es-CO" sz="1300" dirty="0" smtClean="0">
              <a:solidFill>
                <a:prstClr val="white"/>
              </a:solidFill>
            </a:endParaRPr>
          </a:p>
          <a:p>
            <a:pPr algn="ctr"/>
            <a:endParaRPr lang="es-CO" sz="1500" b="1" dirty="0"/>
          </a:p>
        </p:txBody>
      </p:sp>
      <p:sp>
        <p:nvSpPr>
          <p:cNvPr id="10" name="9 Rectángulo"/>
          <p:cNvSpPr/>
          <p:nvPr/>
        </p:nvSpPr>
        <p:spPr>
          <a:xfrm>
            <a:off x="4626566" y="4474948"/>
            <a:ext cx="2481814" cy="1581458"/>
          </a:xfrm>
          <a:prstGeom prst="rect">
            <a:avLst/>
          </a:prstGeom>
          <a:solidFill>
            <a:srgbClr val="0041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122400" rtlCol="0" anchor="t" anchorCtr="0"/>
          <a:lstStyle/>
          <a:p>
            <a:pPr algn="ctr">
              <a:spcAft>
                <a:spcPts val="600"/>
              </a:spcAft>
            </a:pPr>
            <a:r>
              <a:rPr lang="es-CO" sz="1500" b="1" dirty="0" smtClean="0"/>
              <a:t>Usuario Final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CO" sz="1300" dirty="0" smtClean="0">
                <a:solidFill>
                  <a:prstClr val="white"/>
                </a:solidFill>
              </a:rPr>
              <a:t>Pérdida de competitividad.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CO" sz="1300" dirty="0" smtClean="0">
                <a:solidFill>
                  <a:prstClr val="white"/>
                </a:solidFill>
              </a:rPr>
              <a:t>Dificultad de gestión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CO" sz="1300" dirty="0" smtClean="0">
                <a:solidFill>
                  <a:prstClr val="white"/>
                </a:solidFill>
              </a:rPr>
              <a:t>Sin mecanismos de corrección</a:t>
            </a:r>
          </a:p>
          <a:p>
            <a:pPr marL="177800" lvl="0" indent="-177800">
              <a:buFont typeface="Arial" pitchFamily="34" charset="0"/>
              <a:buChar char="•"/>
            </a:pPr>
            <a:endParaRPr lang="es-CO" sz="1300" dirty="0" smtClean="0">
              <a:solidFill>
                <a:prstClr val="white"/>
              </a:solidFill>
            </a:endParaRPr>
          </a:p>
          <a:p>
            <a:pPr marL="177800" lvl="0" indent="-177800">
              <a:buFont typeface="Arial" pitchFamily="34" charset="0"/>
              <a:buChar char="•"/>
            </a:pPr>
            <a:endParaRPr lang="es-CO" sz="15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96883" y="344384"/>
            <a:ext cx="8514608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CO" sz="2700" b="1" dirty="0" smtClean="0">
                <a:solidFill>
                  <a:srgbClr val="CD202C"/>
                </a:solidFill>
              </a:rPr>
              <a:t>Interdependencia: Nos beneficiamos mutuamente del equilibrio entre intereses de cada segmento de la cadena y la adecuada flexibilidad del sistema.</a:t>
            </a:r>
          </a:p>
        </p:txBody>
      </p:sp>
      <p:sp>
        <p:nvSpPr>
          <p:cNvPr id="11" name="10 Llamada rectangular"/>
          <p:cNvSpPr/>
          <p:nvPr/>
        </p:nvSpPr>
        <p:spPr>
          <a:xfrm>
            <a:off x="7672560" y="5034758"/>
            <a:ext cx="1138931" cy="746917"/>
          </a:xfrm>
          <a:prstGeom prst="wedgeRectCallout">
            <a:avLst>
              <a:gd name="adj1" fmla="val -73718"/>
              <a:gd name="adj2" fmla="val -27099"/>
            </a:avLst>
          </a:prstGeom>
          <a:solidFill>
            <a:srgbClr val="A2AD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/>
              <a:t>Protección de demanda de largo plazo</a:t>
            </a:r>
            <a:endParaRPr lang="es-CO" sz="1200" dirty="0"/>
          </a:p>
        </p:txBody>
      </p:sp>
      <p:sp>
        <p:nvSpPr>
          <p:cNvPr id="13" name="12 Llamada rectangular"/>
          <p:cNvSpPr/>
          <p:nvPr/>
        </p:nvSpPr>
        <p:spPr>
          <a:xfrm>
            <a:off x="7672560" y="2101923"/>
            <a:ext cx="1138931" cy="1403277"/>
          </a:xfrm>
          <a:prstGeom prst="wedgeRectCallout">
            <a:avLst>
              <a:gd name="adj1" fmla="val -73718"/>
              <a:gd name="adj2" fmla="val -27099"/>
            </a:avLst>
          </a:prstGeom>
          <a:solidFill>
            <a:srgbClr val="A2AD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/>
              <a:t>Señales de ampliación y/o confiabilidad de capacidades de transporte</a:t>
            </a:r>
            <a:endParaRPr lang="es-C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3</a:t>
            </a:fld>
            <a:endParaRPr lang="es-ES_tradn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177325" y="1795552"/>
            <a:ext cx="691212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 smtClean="0"/>
              <a:t>Solicitamos al CNO Gas que proponga a la CREG que </a:t>
            </a:r>
            <a:r>
              <a:rPr lang="es-CO" sz="3000" b="1" dirty="0"/>
              <a:t>promueva una regulación balanceada </a:t>
            </a:r>
            <a:r>
              <a:rPr lang="es-CO" sz="3000" b="1" dirty="0" smtClean="0"/>
              <a:t>entre la protección del sistema (operación, infraestructura y agentes), la tolerancia real de la infraestructura y la </a:t>
            </a:r>
            <a:r>
              <a:rPr lang="es-CO" sz="3000" b="1" dirty="0"/>
              <a:t>capacidad efectiva de gestión </a:t>
            </a:r>
            <a:r>
              <a:rPr lang="es-CO" sz="3000" b="1" dirty="0" smtClean="0"/>
              <a:t>de los remitentes. </a:t>
            </a:r>
            <a:endParaRPr lang="es-CO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4</a:t>
            </a:fld>
            <a:endParaRPr lang="es-ES_tradnl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17871" y="320696"/>
            <a:ext cx="83927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s-CO" sz="2200" b="1" dirty="0" smtClean="0">
                <a:solidFill>
                  <a:srgbClr val="CD202C"/>
                </a:solidFill>
              </a:rPr>
              <a:t>Las compensaciones por desviaciones son un costo </a:t>
            </a:r>
            <a:r>
              <a:rPr lang="es-CO" sz="2200" b="1" dirty="0" err="1" smtClean="0">
                <a:solidFill>
                  <a:srgbClr val="CD202C"/>
                </a:solidFill>
              </a:rPr>
              <a:t>ingestionable</a:t>
            </a:r>
            <a:r>
              <a:rPr lang="es-CO" sz="2200" b="1" dirty="0" smtClean="0">
                <a:solidFill>
                  <a:srgbClr val="CD202C"/>
                </a:solidFill>
              </a:rPr>
              <a:t> para el Remitente que simplemente se adoptan y pagan porque los remitentes tienen muy escasa capacidad de mitigación y los compromisos de compra del 100% no permiten flexibilizar la nominación</a:t>
            </a:r>
            <a:r>
              <a:rPr lang="es-CO" sz="2400" b="1" dirty="0" smtClean="0">
                <a:solidFill>
                  <a:srgbClr val="CD202C"/>
                </a:solidFill>
              </a:rPr>
              <a:t>.</a:t>
            </a:r>
            <a:endParaRPr lang="es-CO" sz="2400" b="1" dirty="0">
              <a:solidFill>
                <a:srgbClr val="CD202C"/>
              </a:solidFill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2125097"/>
              </p:ext>
            </p:extLst>
          </p:nvPr>
        </p:nvGraphicFramePr>
        <p:xfrm>
          <a:off x="561975" y="2090486"/>
          <a:ext cx="7981951" cy="4486275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562100"/>
                <a:gridCol w="5067300"/>
                <a:gridCol w="1352551"/>
              </a:tblGrid>
              <a:tr h="522604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Mercado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Particularidades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Mitigación</a:t>
                      </a:r>
                      <a:r>
                        <a:rPr lang="es-CO" baseline="0" dirty="0" smtClean="0"/>
                        <a:t> actual</a:t>
                      </a:r>
                      <a:endParaRPr lang="es-CO" dirty="0"/>
                    </a:p>
                  </a:txBody>
                  <a:tcPr/>
                </a:tc>
              </a:tr>
              <a:tr h="1131570">
                <a:tc>
                  <a:txBody>
                    <a:bodyPr/>
                    <a:lstStyle/>
                    <a:p>
                      <a:r>
                        <a:rPr lang="es-CO" sz="1500" dirty="0" smtClean="0"/>
                        <a:t>Distribuidores</a:t>
                      </a:r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500" dirty="0" smtClean="0"/>
                        <a:t>Demanda agregada de múltiples casuísticas (regulados,</a:t>
                      </a:r>
                      <a:r>
                        <a:rPr lang="es-CO" sz="1500" baseline="0" dirty="0" smtClean="0"/>
                        <a:t> GNV, NR), con perfiles de demanda variables</a:t>
                      </a:r>
                      <a:r>
                        <a:rPr lang="es-CO" sz="1500" dirty="0" smtClean="0"/>
                        <a:t> (días de la semana, meses del año) con alto perfil de carga (Regulada cae 50% un día a la semana).</a:t>
                      </a:r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/>
                        <a:t>No disponible</a:t>
                      </a:r>
                      <a:endParaRPr lang="es-CO" sz="1500" dirty="0"/>
                    </a:p>
                  </a:txBody>
                  <a:tcPr/>
                </a:tc>
              </a:tr>
              <a:tr h="899795">
                <a:tc>
                  <a:txBody>
                    <a:bodyPr/>
                    <a:lstStyle/>
                    <a:p>
                      <a:r>
                        <a:rPr lang="es-CO" sz="1500" dirty="0" smtClean="0"/>
                        <a:t>GNV</a:t>
                      </a:r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500" dirty="0" smtClean="0"/>
                        <a:t>No se puede controlar la demanda de compresión (vehículos) que recibe de forma</a:t>
                      </a:r>
                      <a:r>
                        <a:rPr lang="es-CO" sz="1500" baseline="0" dirty="0" smtClean="0"/>
                        <a:t> </a:t>
                      </a:r>
                      <a:r>
                        <a:rPr lang="es-CO" sz="1500" dirty="0" smtClean="0"/>
                        <a:t>horaria.</a:t>
                      </a:r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/>
                        <a:t>No disponible</a:t>
                      </a:r>
                      <a:endParaRPr lang="es-CO" sz="1500" dirty="0"/>
                    </a:p>
                  </a:txBody>
                  <a:tcPr/>
                </a:tc>
              </a:tr>
              <a:tr h="776605">
                <a:tc>
                  <a:txBody>
                    <a:bodyPr/>
                    <a:lstStyle/>
                    <a:p>
                      <a:r>
                        <a:rPr lang="es-CO" sz="1500" dirty="0" smtClean="0"/>
                        <a:t>Industriales</a:t>
                      </a:r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500" dirty="0" smtClean="0"/>
                        <a:t>Fluctuaciones horarias en la operación en procesos de producción.</a:t>
                      </a:r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/>
                        <a:t>No disponible</a:t>
                      </a:r>
                      <a:endParaRPr lang="es-CO" sz="1500" dirty="0"/>
                    </a:p>
                  </a:txBody>
                  <a:tcPr/>
                </a:tc>
              </a:tr>
              <a:tr h="1038225">
                <a:tc>
                  <a:txBody>
                    <a:bodyPr/>
                    <a:lstStyle/>
                    <a:p>
                      <a:r>
                        <a:rPr lang="es-CO" sz="1500" dirty="0" smtClean="0"/>
                        <a:t>Generadores Térmicos</a:t>
                      </a:r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500" dirty="0" smtClean="0"/>
                        <a:t>Asimetrías regulatorio entre la exigencia como generador y las reglas a cumplir como agente operacional del</a:t>
                      </a:r>
                      <a:r>
                        <a:rPr lang="es-CO" sz="1500" baseline="0" dirty="0" smtClean="0"/>
                        <a:t> sistema de gas natural</a:t>
                      </a:r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/>
                        <a:t>No disponible</a:t>
                      </a:r>
                      <a:endParaRPr lang="es-CO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5</a:t>
            </a:fld>
            <a:endParaRPr lang="es-ES_tradnl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17871" y="320696"/>
            <a:ext cx="8257437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s-CO" sz="2200" b="1" dirty="0" smtClean="0">
                <a:solidFill>
                  <a:srgbClr val="CD202C"/>
                </a:solidFill>
              </a:rPr>
              <a:t>Se pasa de una situación muy flexible a la mas inflexible operacionalmente, sin transición, pruebas, mecanismos de mitigación, ni un estudio técnico que soporte  cual es la vulnerabilidad y tolerancias reales de cada sistema</a:t>
            </a:r>
            <a:r>
              <a:rPr lang="es-CO" sz="2000" b="1" dirty="0" smtClean="0">
                <a:solidFill>
                  <a:srgbClr val="CD202C"/>
                </a:solidFill>
              </a:rPr>
              <a:t>. </a:t>
            </a:r>
            <a:endParaRPr lang="es-CO" sz="2000" b="1" dirty="0">
              <a:solidFill>
                <a:srgbClr val="CD202C"/>
              </a:solidFill>
            </a:endParaRPr>
          </a:p>
        </p:txBody>
      </p:sp>
      <p:sp>
        <p:nvSpPr>
          <p:cNvPr id="6" name="5 Triángulo isósceles"/>
          <p:cNvSpPr/>
          <p:nvPr/>
        </p:nvSpPr>
        <p:spPr>
          <a:xfrm rot="10800000">
            <a:off x="539551" y="2460270"/>
            <a:ext cx="743261" cy="3053450"/>
          </a:xfrm>
          <a:prstGeom prst="triangle">
            <a:avLst>
              <a:gd name="adj" fmla="val 50000"/>
            </a:avLst>
          </a:prstGeom>
          <a:solidFill>
            <a:srgbClr val="00416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CO" sz="1600" i="1" dirty="0" smtClean="0"/>
              <a:t>        Exigencia</a:t>
            </a:r>
            <a:endParaRPr lang="es-CO" sz="1600" i="1" dirty="0"/>
          </a:p>
        </p:txBody>
      </p:sp>
      <p:sp>
        <p:nvSpPr>
          <p:cNvPr id="7" name="6 Elipse"/>
          <p:cNvSpPr/>
          <p:nvPr/>
        </p:nvSpPr>
        <p:spPr>
          <a:xfrm>
            <a:off x="657222" y="1774884"/>
            <a:ext cx="526211" cy="491706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500" b="1" dirty="0" smtClean="0"/>
              <a:t>+</a:t>
            </a:r>
            <a:endParaRPr lang="es-CO" sz="2500" b="1" dirty="0"/>
          </a:p>
        </p:txBody>
      </p:sp>
      <p:sp>
        <p:nvSpPr>
          <p:cNvPr id="9" name="8 Elipse"/>
          <p:cNvSpPr/>
          <p:nvPr/>
        </p:nvSpPr>
        <p:spPr>
          <a:xfrm>
            <a:off x="638001" y="5769428"/>
            <a:ext cx="526211" cy="491706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s-CO" sz="3000" b="1" dirty="0" smtClean="0"/>
              <a:t>-</a:t>
            </a:r>
            <a:endParaRPr lang="es-CO" sz="3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1421559" y="5772868"/>
            <a:ext cx="741764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700" b="1" dirty="0" smtClean="0"/>
              <a:t>Situación Actual: Alta flexibilidad, mal comportamiento, sin aplicación de herramientas de penalizaciones RUT</a:t>
            </a:r>
            <a:endParaRPr lang="es-CO" sz="17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412034" y="1671925"/>
            <a:ext cx="74271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700" b="1" dirty="0" smtClean="0"/>
              <a:t>Situación futura: Inflexible, con altos costos de operación, adopción de multas sin herramientas de gestión a Remitentes.</a:t>
            </a:r>
            <a:endParaRPr lang="es-CO" sz="17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903568" y="4699959"/>
            <a:ext cx="6719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/>
            <a:r>
              <a:rPr lang="es-CO" sz="1400" dirty="0" smtClean="0">
                <a:solidFill>
                  <a:srgbClr val="7D9AAA"/>
                </a:solidFill>
              </a:rPr>
              <a:t>-</a:t>
            </a:r>
            <a:endParaRPr lang="es-CO" sz="1400" dirty="0">
              <a:solidFill>
                <a:srgbClr val="7D9AAA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535860" y="2403121"/>
            <a:ext cx="7087692" cy="3258635"/>
          </a:xfrm>
          <a:prstGeom prst="rect">
            <a:avLst/>
          </a:prstGeom>
          <a:noFill/>
          <a:ln w="25400">
            <a:noFill/>
          </a:ln>
        </p:spPr>
        <p:txBody>
          <a:bodyPr wrap="square" tIns="108000" rtlCol="0">
            <a:spAutoFit/>
          </a:bodyPr>
          <a:lstStyle/>
          <a:p>
            <a:pPr marL="342900" indent="-257175">
              <a:lnSpc>
                <a:spcPts val="16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CO" sz="1400" dirty="0" smtClean="0">
                <a:solidFill>
                  <a:srgbClr val="004165"/>
                </a:solidFill>
              </a:rPr>
              <a:t>Aplicación horaria siempre que se implemente un mecanismo comercial (subastas) de corrección horaria de desviaciones.</a:t>
            </a:r>
          </a:p>
          <a:p>
            <a:pPr marL="342900" indent="-257175">
              <a:lnSpc>
                <a:spcPts val="16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CO" sz="1400" dirty="0" smtClean="0">
                <a:solidFill>
                  <a:srgbClr val="004165"/>
                </a:solidFill>
              </a:rPr>
              <a:t>Compensaciones diarias y penalización de acumulación desbalances.</a:t>
            </a:r>
          </a:p>
          <a:p>
            <a:pPr marL="342900" indent="-257175">
              <a:lnSpc>
                <a:spcPts val="16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CO" sz="1400" dirty="0" smtClean="0">
                <a:solidFill>
                  <a:srgbClr val="004165"/>
                </a:solidFill>
              </a:rPr>
              <a:t>Aplicación diaria salvo que el punto de salida presente desviaciones horarias promedio que un estudio determine como crítico para el sistema.</a:t>
            </a:r>
          </a:p>
          <a:p>
            <a:pPr marL="342900" indent="-257175">
              <a:lnSpc>
                <a:spcPts val="16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CO" sz="1400" dirty="0" smtClean="0">
                <a:solidFill>
                  <a:srgbClr val="004165"/>
                </a:solidFill>
              </a:rPr>
              <a:t>Establecer </a:t>
            </a:r>
            <a:r>
              <a:rPr lang="es-CO" sz="1400" b="1" dirty="0" smtClean="0">
                <a:solidFill>
                  <a:srgbClr val="004165"/>
                </a:solidFill>
              </a:rPr>
              <a:t>nodos</a:t>
            </a:r>
            <a:r>
              <a:rPr lang="es-CO" sz="1400" dirty="0" smtClean="0">
                <a:solidFill>
                  <a:srgbClr val="004165"/>
                </a:solidFill>
              </a:rPr>
              <a:t> para cálculo agregado de variaciones por compensaciones.</a:t>
            </a:r>
          </a:p>
          <a:p>
            <a:pPr marL="342900" indent="-257175">
              <a:lnSpc>
                <a:spcPts val="16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CO" sz="1400" b="1" dirty="0" smtClean="0">
                <a:solidFill>
                  <a:srgbClr val="004165"/>
                </a:solidFill>
              </a:rPr>
              <a:t>Extraer clientes con consumos mínimo que no afecten  la estabilidad de cada sistema de transporte.</a:t>
            </a:r>
          </a:p>
          <a:p>
            <a:pPr marL="342900" indent="-257175">
              <a:lnSpc>
                <a:spcPts val="1600"/>
              </a:lnSpc>
              <a:buFont typeface="+mj-lt"/>
              <a:buAutoNum type="arabicPeriod"/>
            </a:pPr>
            <a:r>
              <a:rPr lang="es-CO" sz="1400" b="1" dirty="0" smtClean="0">
                <a:solidFill>
                  <a:srgbClr val="004165"/>
                </a:solidFill>
              </a:rPr>
              <a:t>Compensación horaria en situación de crisis (Decreto 880 o Racionamiento Programado) o ante altos niveles de utilización del sistema (soportados por gasoducto).</a:t>
            </a:r>
          </a:p>
          <a:p>
            <a:pPr marL="342900" indent="-257175">
              <a:lnSpc>
                <a:spcPts val="1600"/>
              </a:lnSpc>
            </a:pPr>
            <a:endParaRPr lang="es-CO" sz="1400" b="1" dirty="0" smtClean="0">
              <a:solidFill>
                <a:srgbClr val="004165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339961" y="4181476"/>
            <a:ext cx="7283591" cy="1360820"/>
          </a:xfrm>
          <a:prstGeom prst="rect">
            <a:avLst/>
          </a:prstGeom>
          <a:noFill/>
          <a:ln w="28575">
            <a:solidFill>
              <a:srgbClr val="CD202C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Llamada de nube"/>
          <p:cNvSpPr/>
          <p:nvPr/>
        </p:nvSpPr>
        <p:spPr>
          <a:xfrm>
            <a:off x="8287958" y="4388958"/>
            <a:ext cx="774699" cy="453876"/>
          </a:xfrm>
          <a:prstGeom prst="cloudCallout">
            <a:avLst>
              <a:gd name="adj1" fmla="val -66325"/>
              <a:gd name="adj2" fmla="val 18122"/>
            </a:avLst>
          </a:prstGeom>
          <a:solidFill>
            <a:srgbClr val="DAE2E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 dirty="0" smtClean="0">
                <a:solidFill>
                  <a:srgbClr val="004165"/>
                </a:solidFill>
              </a:rPr>
              <a:t>Deseable</a:t>
            </a:r>
            <a:endParaRPr lang="es-CO" sz="800" dirty="0">
              <a:solidFill>
                <a:srgbClr val="00416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6</a:t>
            </a:fld>
            <a:endParaRPr lang="es-ES_tradnl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17871" y="501671"/>
            <a:ext cx="825743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2200"/>
              </a:lnSpc>
              <a:buFont typeface="+mj-lt"/>
              <a:buAutoNum type="arabicPeriod"/>
            </a:pPr>
            <a:r>
              <a:rPr lang="es-CO" sz="2200" b="1" dirty="0" smtClean="0">
                <a:solidFill>
                  <a:srgbClr val="CD202C"/>
                </a:solidFill>
              </a:rPr>
              <a:t>Aplicación horaria siempre que se implemente un mecanismo comercial (subastas) de corrección horaria de desviaciones.</a:t>
            </a:r>
          </a:p>
        </p:txBody>
      </p:sp>
      <p:sp>
        <p:nvSpPr>
          <p:cNvPr id="7" name="6 Elipse"/>
          <p:cNvSpPr/>
          <p:nvPr/>
        </p:nvSpPr>
        <p:spPr>
          <a:xfrm>
            <a:off x="538162" y="2162175"/>
            <a:ext cx="333375" cy="304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1</a:t>
            </a:r>
            <a:endParaRPr lang="es-CO" sz="1400" dirty="0"/>
          </a:p>
        </p:txBody>
      </p:sp>
      <p:sp>
        <p:nvSpPr>
          <p:cNvPr id="8" name="7 Elipse"/>
          <p:cNvSpPr/>
          <p:nvPr/>
        </p:nvSpPr>
        <p:spPr>
          <a:xfrm>
            <a:off x="4933950" y="2162175"/>
            <a:ext cx="333375" cy="304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2</a:t>
            </a:r>
            <a:endParaRPr lang="es-CO" sz="1400" dirty="0"/>
          </a:p>
        </p:txBody>
      </p:sp>
      <p:sp>
        <p:nvSpPr>
          <p:cNvPr id="9" name="8 Elipse"/>
          <p:cNvSpPr/>
          <p:nvPr/>
        </p:nvSpPr>
        <p:spPr>
          <a:xfrm>
            <a:off x="509587" y="3962400"/>
            <a:ext cx="333375" cy="304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3</a:t>
            </a:r>
            <a:endParaRPr lang="es-CO" sz="1400" dirty="0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946150" y="1557338"/>
          <a:ext cx="7802563" cy="4967287"/>
        </p:xfrm>
        <a:graphic>
          <a:graphicData uri="http://schemas.openxmlformats.org/presentationml/2006/ole">
            <p:oleObj spid="_x0000_s46090" name="Worksheet" r:id="rId3" imgW="10772902" imgH="6867450" progId="Excel.Sheet.8">
              <p:link updateAutomatic="1"/>
            </p:oleObj>
          </a:graphicData>
        </a:graphic>
      </p:graphicFrame>
      <p:sp>
        <p:nvSpPr>
          <p:cNvPr id="12" name="11 Elipse"/>
          <p:cNvSpPr/>
          <p:nvPr/>
        </p:nvSpPr>
        <p:spPr>
          <a:xfrm>
            <a:off x="4962525" y="4000500"/>
            <a:ext cx="333375" cy="304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4</a:t>
            </a:r>
            <a:endParaRPr lang="es-CO" sz="1400" dirty="0"/>
          </a:p>
        </p:txBody>
      </p:sp>
      <p:sp>
        <p:nvSpPr>
          <p:cNvPr id="10" name="9 Llamada de nube"/>
          <p:cNvSpPr/>
          <p:nvPr/>
        </p:nvSpPr>
        <p:spPr>
          <a:xfrm>
            <a:off x="179512" y="2533649"/>
            <a:ext cx="747587" cy="1228725"/>
          </a:xfrm>
          <a:prstGeom prst="cloudCallout">
            <a:avLst>
              <a:gd name="adj1" fmla="val 49940"/>
              <a:gd name="adj2" fmla="val -44722"/>
            </a:avLst>
          </a:prstGeom>
          <a:solidFill>
            <a:srgbClr val="DAE2E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 dirty="0" smtClean="0">
                <a:solidFill>
                  <a:srgbClr val="004165"/>
                </a:solidFill>
              </a:rPr>
              <a:t>Situación sin desviación</a:t>
            </a:r>
            <a:endParaRPr lang="es-CO" sz="800" dirty="0">
              <a:solidFill>
                <a:srgbClr val="004165"/>
              </a:solidFill>
            </a:endParaRPr>
          </a:p>
        </p:txBody>
      </p:sp>
      <p:sp>
        <p:nvSpPr>
          <p:cNvPr id="11" name="10 Llamada de nube"/>
          <p:cNvSpPr/>
          <p:nvPr/>
        </p:nvSpPr>
        <p:spPr>
          <a:xfrm>
            <a:off x="4572000" y="2562224"/>
            <a:ext cx="762000" cy="1228725"/>
          </a:xfrm>
          <a:prstGeom prst="cloudCallout">
            <a:avLst>
              <a:gd name="adj1" fmla="val 50991"/>
              <a:gd name="adj2" fmla="val -50678"/>
            </a:avLst>
          </a:prstGeom>
          <a:solidFill>
            <a:srgbClr val="DAE2E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 dirty="0" smtClean="0">
                <a:solidFill>
                  <a:srgbClr val="004165"/>
                </a:solidFill>
              </a:rPr>
              <a:t>Situación con desviación pero sin impacto agregado</a:t>
            </a:r>
            <a:endParaRPr lang="es-CO" sz="800" dirty="0">
              <a:solidFill>
                <a:srgbClr val="004165"/>
              </a:solidFill>
            </a:endParaRPr>
          </a:p>
        </p:txBody>
      </p:sp>
      <p:sp>
        <p:nvSpPr>
          <p:cNvPr id="13" name="12 Llamada de nube"/>
          <p:cNvSpPr/>
          <p:nvPr/>
        </p:nvSpPr>
        <p:spPr>
          <a:xfrm>
            <a:off x="133350" y="4581525"/>
            <a:ext cx="709612" cy="1323975"/>
          </a:xfrm>
          <a:prstGeom prst="cloudCallout">
            <a:avLst>
              <a:gd name="adj1" fmla="val 60850"/>
              <a:gd name="adj2" fmla="val -54766"/>
            </a:avLst>
          </a:prstGeom>
          <a:solidFill>
            <a:srgbClr val="DAE2E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 dirty="0" smtClean="0">
                <a:solidFill>
                  <a:srgbClr val="004165"/>
                </a:solidFill>
              </a:rPr>
              <a:t>Escenario de mercado en balance positivo</a:t>
            </a:r>
            <a:endParaRPr lang="es-CO" sz="800" dirty="0">
              <a:solidFill>
                <a:srgbClr val="004165"/>
              </a:solidFill>
            </a:endParaRPr>
          </a:p>
        </p:txBody>
      </p:sp>
      <p:sp>
        <p:nvSpPr>
          <p:cNvPr id="14" name="13 Llamada de nube"/>
          <p:cNvSpPr/>
          <p:nvPr/>
        </p:nvSpPr>
        <p:spPr>
          <a:xfrm>
            <a:off x="4499992" y="4581525"/>
            <a:ext cx="757807" cy="1323975"/>
          </a:xfrm>
          <a:prstGeom prst="cloudCallout">
            <a:avLst>
              <a:gd name="adj1" fmla="val 56716"/>
              <a:gd name="adj2" fmla="val -61601"/>
            </a:avLst>
          </a:prstGeom>
          <a:solidFill>
            <a:srgbClr val="DAE2E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 dirty="0" smtClean="0">
                <a:solidFill>
                  <a:srgbClr val="004165"/>
                </a:solidFill>
              </a:rPr>
              <a:t>Escenario de mercado en balance negativo</a:t>
            </a:r>
            <a:endParaRPr lang="es-CO" sz="800" dirty="0">
              <a:solidFill>
                <a:srgbClr val="00416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7</a:t>
            </a:fld>
            <a:endParaRPr lang="es-ES_tradnl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17871" y="501671"/>
            <a:ext cx="8257437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2200"/>
              </a:lnSpc>
              <a:buFont typeface="+mj-lt"/>
              <a:buAutoNum type="arabicPeriod" startAt="2"/>
            </a:pPr>
            <a:r>
              <a:rPr lang="es-CO" sz="2200" b="1" dirty="0" smtClean="0">
                <a:solidFill>
                  <a:srgbClr val="CD202C"/>
                </a:solidFill>
              </a:rPr>
              <a:t>Compensaciones diarias y penalización por continuidad o  acumulación de desbalances.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55996" y="2262475"/>
            <a:ext cx="2439629" cy="1846659"/>
          </a:xfrm>
          <a:prstGeom prst="rect">
            <a:avLst/>
          </a:prstGeom>
          <a:solidFill>
            <a:srgbClr val="A2AD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900" b="1" dirty="0" smtClean="0"/>
              <a:t>Que tiene mayor afectación para el sistema de transporte que amerite el cobro de compensaciones?</a:t>
            </a:r>
            <a:endParaRPr lang="es-CO" sz="1900" b="1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3371850" y="1552575"/>
            <a:ext cx="9526" cy="32013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9 Elipse"/>
          <p:cNvSpPr/>
          <p:nvPr/>
        </p:nvSpPr>
        <p:spPr>
          <a:xfrm>
            <a:off x="3695700" y="2000250"/>
            <a:ext cx="552450" cy="5429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469945" y="1800810"/>
            <a:ext cx="3905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Desviaciones horarias que al término del día puedan ser compensadas</a:t>
            </a:r>
            <a:endParaRPr lang="es-CO" dirty="0"/>
          </a:p>
        </p:txBody>
      </p:sp>
      <p:sp>
        <p:nvSpPr>
          <p:cNvPr id="12" name="11 Elipse"/>
          <p:cNvSpPr/>
          <p:nvPr/>
        </p:nvSpPr>
        <p:spPr>
          <a:xfrm>
            <a:off x="3724275" y="3524250"/>
            <a:ext cx="552450" cy="5429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</a:t>
            </a:r>
            <a:endParaRPr lang="es-CO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479470" y="3162300"/>
            <a:ext cx="39052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Acumular y mantener desbalances (positivos o negativos) en el sistema de transporte sin una acción rápida y contundente para compensar la desviación.</a:t>
            </a:r>
            <a:endParaRPr lang="es-CO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88134" y="5325193"/>
            <a:ext cx="7846266" cy="877163"/>
          </a:xfrm>
          <a:prstGeom prst="rect">
            <a:avLst/>
          </a:prstGeom>
          <a:solidFill>
            <a:srgbClr val="004165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O" sz="1700" b="1" dirty="0" smtClean="0">
                <a:solidFill>
                  <a:schemeClr val="bg1"/>
                </a:solidFill>
              </a:rPr>
              <a:t>Propuesta: Generar compensaciones diarias por desviaciones pero proponer acciones mas concretas para pago de cuenta de balance y penalizaciones por acumulación de desbalances sin gestión.</a:t>
            </a:r>
            <a:endParaRPr lang="es-CO" sz="17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8</a:t>
            </a:fld>
            <a:endParaRPr lang="es-ES_tradnl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17871" y="501671"/>
            <a:ext cx="825743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2200"/>
              </a:lnSpc>
              <a:buFont typeface="+mj-lt"/>
              <a:buAutoNum type="arabicPeriod" startAt="3"/>
            </a:pPr>
            <a:r>
              <a:rPr lang="es-CO" sz="2200" b="1" dirty="0" smtClean="0">
                <a:solidFill>
                  <a:srgbClr val="CD202C"/>
                </a:solidFill>
              </a:rPr>
              <a:t>Aplicación diaria salvo que el punto de salida presente desviaciones “horarias promedio día” que un estudio técnico determine como “crítico” para el sistema.</a:t>
            </a: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2990850" y="1876425"/>
            <a:ext cx="9526" cy="32013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9 Elipse"/>
          <p:cNvSpPr/>
          <p:nvPr/>
        </p:nvSpPr>
        <p:spPr>
          <a:xfrm>
            <a:off x="3200400" y="1990725"/>
            <a:ext cx="552450" cy="5429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12" name="11 Elipse"/>
          <p:cNvSpPr/>
          <p:nvPr/>
        </p:nvSpPr>
        <p:spPr>
          <a:xfrm>
            <a:off x="3228975" y="3600450"/>
            <a:ext cx="552450" cy="5429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</a:t>
            </a:r>
            <a:endParaRPr lang="es-CO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97659" y="5887168"/>
            <a:ext cx="7846266" cy="784830"/>
          </a:xfrm>
          <a:prstGeom prst="rect">
            <a:avLst/>
          </a:prstGeom>
          <a:solidFill>
            <a:srgbClr val="00416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500" b="1" dirty="0" smtClean="0">
                <a:solidFill>
                  <a:schemeClr val="bg1"/>
                </a:solidFill>
              </a:rPr>
              <a:t>Propuesta: Establecer una regla asociada a la tolerancia del sistema de transporte (técnicamente calculada para cada sistema) que defina si la liquidación de las compensaciones se harán horarias o diarias.</a:t>
            </a:r>
            <a:endParaRPr lang="es-CO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66750" y="1443037"/>
          <a:ext cx="4581525" cy="4105275"/>
        </p:xfrm>
        <a:graphic>
          <a:graphicData uri="http://schemas.openxmlformats.org/presentationml/2006/ole">
            <p:oleObj spid="_x0000_s1033" name="Worksheet" r:id="rId3" imgW="4581455" imgH="4105350" progId="Excel.Sheet.8">
              <p:link updateAutomatic="1"/>
            </p:oleObj>
          </a:graphicData>
        </a:graphic>
      </p:graphicFrame>
      <p:sp>
        <p:nvSpPr>
          <p:cNvPr id="14" name="13 Elipse"/>
          <p:cNvSpPr/>
          <p:nvPr/>
        </p:nvSpPr>
        <p:spPr>
          <a:xfrm>
            <a:off x="5438774" y="1714500"/>
            <a:ext cx="523875" cy="5429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500" dirty="0" smtClean="0"/>
              <a:t>1</a:t>
            </a:r>
            <a:endParaRPr lang="es-CO" sz="15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096000" y="1633537"/>
            <a:ext cx="2274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500" dirty="0" smtClean="0"/>
              <a:t>Desviación estándar = </a:t>
            </a:r>
            <a:r>
              <a:rPr lang="es-CO" sz="1500" b="1" dirty="0" smtClean="0"/>
              <a:t>13,08%</a:t>
            </a:r>
            <a:r>
              <a:rPr lang="es-CO" sz="1500" dirty="0" smtClean="0"/>
              <a:t> (Mayor a la técnicamente definida para ese sistema como tolerable); </a:t>
            </a:r>
            <a:r>
              <a:rPr lang="es-CO" sz="1500" b="1" dirty="0" smtClean="0"/>
              <a:t>aplica penalización horaria.</a:t>
            </a:r>
            <a:endParaRPr lang="es-CO" sz="1500" b="1" dirty="0"/>
          </a:p>
        </p:txBody>
      </p:sp>
      <p:sp>
        <p:nvSpPr>
          <p:cNvPr id="17" name="16 Elipse"/>
          <p:cNvSpPr/>
          <p:nvPr/>
        </p:nvSpPr>
        <p:spPr>
          <a:xfrm>
            <a:off x="5467349" y="3324225"/>
            <a:ext cx="523875" cy="5429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500" dirty="0" smtClean="0"/>
              <a:t>2</a:t>
            </a:r>
            <a:endParaRPr lang="es-CO" sz="15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6096000" y="3314700"/>
            <a:ext cx="2274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500" dirty="0" smtClean="0"/>
              <a:t>Desviación </a:t>
            </a:r>
            <a:r>
              <a:rPr lang="es-CO" sz="1500" dirty="0" err="1" smtClean="0"/>
              <a:t>estandar</a:t>
            </a:r>
            <a:r>
              <a:rPr lang="es-CO" sz="1500" dirty="0" smtClean="0"/>
              <a:t> = </a:t>
            </a:r>
            <a:r>
              <a:rPr lang="es-CO" sz="1500" b="1" dirty="0" smtClean="0"/>
              <a:t>3,33%</a:t>
            </a:r>
            <a:r>
              <a:rPr lang="es-CO" sz="1500" dirty="0" smtClean="0"/>
              <a:t> (Menor a la técnicamente definida para ese sistema como tolerable); </a:t>
            </a:r>
            <a:r>
              <a:rPr lang="es-CO" sz="1500" b="1" dirty="0" smtClean="0"/>
              <a:t>aplica penalización diaria.</a:t>
            </a:r>
            <a:endParaRPr lang="es-CO" sz="15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381250" y="3365272"/>
            <a:ext cx="2390775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Aft>
                <a:spcPts val="600"/>
              </a:spcAft>
              <a:buFont typeface="Arial" pitchFamily="34" charset="0"/>
              <a:buChar char="•"/>
            </a:pPr>
            <a:r>
              <a:rPr lang="es-CO" sz="1300" b="1" dirty="0" smtClean="0"/>
              <a:t>Desviación máxima en una hora =  +/- 20%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s-CO" sz="1300" b="1" dirty="0" smtClean="0"/>
              <a:t>Desviación acumulada día = -1,7%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s-CO" sz="1300" b="1" dirty="0" smtClean="0"/>
              <a:t>Desviación promedio hora -3,33%</a:t>
            </a:r>
            <a:endParaRPr lang="es-CO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0EA4-7351-0245-AF44-2623B3137D71}" type="slidenum">
              <a:rPr lang="es-ES_tradnl" smtClean="0"/>
              <a:pPr/>
              <a:t>9</a:t>
            </a:fld>
            <a:endParaRPr lang="es-ES_tradnl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17871" y="501671"/>
            <a:ext cx="8257437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2200"/>
              </a:lnSpc>
              <a:buFont typeface="+mj-lt"/>
              <a:buAutoNum type="arabicPeriod" startAt="4"/>
            </a:pPr>
            <a:r>
              <a:rPr lang="es-CO" sz="2200" b="1" dirty="0" smtClean="0">
                <a:solidFill>
                  <a:srgbClr val="CD202C"/>
                </a:solidFill>
              </a:rPr>
              <a:t>Establecer nodos para cálculo de variaciones por compensaciones.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4248" y="1528748"/>
            <a:ext cx="3285404" cy="4252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533400" y="1528748"/>
            <a:ext cx="443865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600"/>
              </a:spcAft>
              <a:buSzPct val="180000"/>
              <a:buFont typeface="Arial" pitchFamily="34" charset="0"/>
              <a:buChar char="•"/>
            </a:pPr>
            <a:r>
              <a:rPr lang="es-CO" dirty="0" smtClean="0"/>
              <a:t>Ejemplo: Aproximadamente 50 puntos de salida en el tramo del Gasoducto de la Sabana (Similar en Sebastopol, Yumbo, GBS).</a:t>
            </a:r>
          </a:p>
          <a:p>
            <a:pPr marL="266700" indent="-266700">
              <a:spcAft>
                <a:spcPts val="600"/>
              </a:spcAft>
              <a:buSzPct val="180000"/>
              <a:buFont typeface="Arial" pitchFamily="34" charset="0"/>
              <a:buChar char="•"/>
            </a:pPr>
            <a:r>
              <a:rPr lang="es-CO" dirty="0" smtClean="0"/>
              <a:t>En agregado, el comportamiento puede ser estable aunque individualmente se pueden presentar desviaciones que podrían no afectar la capacidad del sistema.</a:t>
            </a:r>
          </a:p>
          <a:p>
            <a:pPr marL="266700" indent="-266700">
              <a:spcAft>
                <a:spcPts val="600"/>
              </a:spcAft>
              <a:buSzPct val="180000"/>
              <a:buFont typeface="Arial" pitchFamily="34" charset="0"/>
              <a:buChar char="•"/>
            </a:pPr>
            <a:r>
              <a:rPr lang="es-CO" dirty="0" smtClean="0"/>
              <a:t>Tendría que un comercializador tener la administración del balance en el nodo y poder aplicar mecanismos de compensación de diferencias.</a:t>
            </a:r>
            <a:endParaRPr lang="es-CO" dirty="0"/>
          </a:p>
        </p:txBody>
      </p:sp>
      <p:sp>
        <p:nvSpPr>
          <p:cNvPr id="7" name="6 Llamada ovalada"/>
          <p:cNvSpPr/>
          <p:nvPr/>
        </p:nvSpPr>
        <p:spPr>
          <a:xfrm>
            <a:off x="7781925" y="1009650"/>
            <a:ext cx="355145" cy="333375"/>
          </a:xfrm>
          <a:prstGeom prst="wedgeEllipseCallout">
            <a:avLst>
              <a:gd name="adj1" fmla="val 19397"/>
              <a:gd name="adj2" fmla="val 93929"/>
            </a:avLst>
          </a:prstGeom>
          <a:solidFill>
            <a:srgbClr val="A2AD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1000" b="1" dirty="0" smtClean="0"/>
              <a:t>1%</a:t>
            </a:r>
            <a:endParaRPr lang="es-CO" sz="1000" b="1" dirty="0"/>
          </a:p>
        </p:txBody>
      </p:sp>
      <p:sp>
        <p:nvSpPr>
          <p:cNvPr id="8" name="7 Llamada ovalada"/>
          <p:cNvSpPr/>
          <p:nvPr/>
        </p:nvSpPr>
        <p:spPr>
          <a:xfrm>
            <a:off x="6296025" y="3114675"/>
            <a:ext cx="355145" cy="333375"/>
          </a:xfrm>
          <a:prstGeom prst="wedgeEllipseCallout">
            <a:avLst>
              <a:gd name="adj1" fmla="val 19397"/>
              <a:gd name="adj2" fmla="val 93929"/>
            </a:avLst>
          </a:prstGeom>
          <a:solidFill>
            <a:srgbClr val="A2AD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1000" b="1" dirty="0" smtClean="0"/>
              <a:t>7%</a:t>
            </a:r>
            <a:endParaRPr lang="es-CO" sz="1000" b="1" dirty="0"/>
          </a:p>
        </p:txBody>
      </p:sp>
      <p:sp>
        <p:nvSpPr>
          <p:cNvPr id="9" name="8 Llamada ovalada"/>
          <p:cNvSpPr/>
          <p:nvPr/>
        </p:nvSpPr>
        <p:spPr>
          <a:xfrm>
            <a:off x="5693230" y="3886200"/>
            <a:ext cx="355145" cy="333375"/>
          </a:xfrm>
          <a:prstGeom prst="wedgeEllipseCallout">
            <a:avLst>
              <a:gd name="adj1" fmla="val 19397"/>
              <a:gd name="adj2" fmla="val 93929"/>
            </a:avLst>
          </a:prstGeom>
          <a:solidFill>
            <a:srgbClr val="CD202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1000" b="1" dirty="0" smtClean="0"/>
              <a:t>-4%</a:t>
            </a:r>
            <a:endParaRPr lang="es-CO" sz="1000" b="1" dirty="0"/>
          </a:p>
        </p:txBody>
      </p:sp>
      <p:sp>
        <p:nvSpPr>
          <p:cNvPr id="10" name="9 Llamada ovalada"/>
          <p:cNvSpPr/>
          <p:nvPr/>
        </p:nvSpPr>
        <p:spPr>
          <a:xfrm>
            <a:off x="7426780" y="3228975"/>
            <a:ext cx="355145" cy="333375"/>
          </a:xfrm>
          <a:prstGeom prst="wedgeEllipseCallout">
            <a:avLst>
              <a:gd name="adj1" fmla="val -71791"/>
              <a:gd name="adj2" fmla="val -51785"/>
            </a:avLst>
          </a:prstGeom>
          <a:solidFill>
            <a:srgbClr val="CD202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1000" b="1" dirty="0" smtClean="0"/>
              <a:t>-8%</a:t>
            </a:r>
            <a:endParaRPr lang="es-CO" sz="1000" b="1" dirty="0"/>
          </a:p>
        </p:txBody>
      </p:sp>
      <p:sp>
        <p:nvSpPr>
          <p:cNvPr id="11" name="10 Llamada ovalada"/>
          <p:cNvSpPr/>
          <p:nvPr/>
        </p:nvSpPr>
        <p:spPr>
          <a:xfrm>
            <a:off x="6651170" y="2175079"/>
            <a:ext cx="355145" cy="333375"/>
          </a:xfrm>
          <a:prstGeom prst="wedgeEllipseCallout">
            <a:avLst>
              <a:gd name="adj1" fmla="val 56945"/>
              <a:gd name="adj2" fmla="val 73929"/>
            </a:avLst>
          </a:prstGeom>
          <a:solidFill>
            <a:srgbClr val="A2AD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1000" b="1" dirty="0" smtClean="0"/>
              <a:t>5%</a:t>
            </a:r>
            <a:endParaRPr lang="es-CO" sz="1000" b="1" dirty="0"/>
          </a:p>
        </p:txBody>
      </p:sp>
      <p:sp>
        <p:nvSpPr>
          <p:cNvPr id="12" name="11 Elipse"/>
          <p:cNvSpPr/>
          <p:nvPr/>
        </p:nvSpPr>
        <p:spPr>
          <a:xfrm>
            <a:off x="7426780" y="885825"/>
            <a:ext cx="1002872" cy="1038225"/>
          </a:xfrm>
          <a:prstGeom prst="ellipse">
            <a:avLst/>
          </a:prstGeom>
          <a:noFill/>
          <a:ln w="41275">
            <a:solidFill>
              <a:srgbClr val="CD202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Textos">
  <a:themeElements>
    <a:clrScheme name="Personalizar 16">
      <a:dk1>
        <a:srgbClr val="004165"/>
      </a:dk1>
      <a:lt1>
        <a:sysClr val="window" lastClr="FFFFFF"/>
      </a:lt1>
      <a:dk2>
        <a:srgbClr val="004165"/>
      </a:dk2>
      <a:lt2>
        <a:srgbClr val="B9C9D0"/>
      </a:lt2>
      <a:accent1>
        <a:srgbClr val="004165"/>
      </a:accent1>
      <a:accent2>
        <a:srgbClr val="CD202C"/>
      </a:accent2>
      <a:accent3>
        <a:srgbClr val="7D9AAA"/>
      </a:accent3>
      <a:accent4>
        <a:srgbClr val="B9C9D0"/>
      </a:accent4>
      <a:accent5>
        <a:srgbClr val="FECB00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ráficos">
  <a:themeElements>
    <a:clrScheme name="Personalizar 16">
      <a:dk1>
        <a:srgbClr val="004165"/>
      </a:dk1>
      <a:lt1>
        <a:sysClr val="window" lastClr="FFFFFF"/>
      </a:lt1>
      <a:dk2>
        <a:srgbClr val="004165"/>
      </a:dk2>
      <a:lt2>
        <a:srgbClr val="B9C9D0"/>
      </a:lt2>
      <a:accent1>
        <a:srgbClr val="004165"/>
      </a:accent1>
      <a:accent2>
        <a:srgbClr val="CD202C"/>
      </a:accent2>
      <a:accent3>
        <a:srgbClr val="7D9AAA"/>
      </a:accent3>
      <a:accent4>
        <a:srgbClr val="B9C9D0"/>
      </a:accent4>
      <a:accent5>
        <a:srgbClr val="FECB00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ortadillas">
  <a:themeElements>
    <a:clrScheme name="GNF">
      <a:dk1>
        <a:srgbClr val="004165"/>
      </a:dk1>
      <a:lt1>
        <a:sysClr val="window" lastClr="FFFFFF"/>
      </a:lt1>
      <a:dk2>
        <a:srgbClr val="1F497D"/>
      </a:dk2>
      <a:lt2>
        <a:srgbClr val="EEECE1"/>
      </a:lt2>
      <a:accent1>
        <a:srgbClr val="004165"/>
      </a:accent1>
      <a:accent2>
        <a:srgbClr val="CD202C"/>
      </a:accent2>
      <a:accent3>
        <a:srgbClr val="7D9AAA"/>
      </a:accent3>
      <a:accent4>
        <a:srgbClr val="B9C9D0"/>
      </a:accent4>
      <a:accent5>
        <a:srgbClr val="FECB00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Gráficos">
  <a:themeElements>
    <a:clrScheme name="Personalizar 16">
      <a:dk1>
        <a:srgbClr val="004165"/>
      </a:dk1>
      <a:lt1>
        <a:sysClr val="window" lastClr="FFFFFF"/>
      </a:lt1>
      <a:dk2>
        <a:srgbClr val="004165"/>
      </a:dk2>
      <a:lt2>
        <a:srgbClr val="B9C9D0"/>
      </a:lt2>
      <a:accent1>
        <a:srgbClr val="004165"/>
      </a:accent1>
      <a:accent2>
        <a:srgbClr val="CD202C"/>
      </a:accent2>
      <a:accent3>
        <a:srgbClr val="7D9AAA"/>
      </a:accent3>
      <a:accent4>
        <a:srgbClr val="B9C9D0"/>
      </a:accent4>
      <a:accent5>
        <a:srgbClr val="FECB00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Textos">
  <a:themeElements>
    <a:clrScheme name="Personalizar 16">
      <a:dk1>
        <a:srgbClr val="004165"/>
      </a:dk1>
      <a:lt1>
        <a:sysClr val="window" lastClr="FFFFFF"/>
      </a:lt1>
      <a:dk2>
        <a:srgbClr val="004165"/>
      </a:dk2>
      <a:lt2>
        <a:srgbClr val="B9C9D0"/>
      </a:lt2>
      <a:accent1>
        <a:srgbClr val="004165"/>
      </a:accent1>
      <a:accent2>
        <a:srgbClr val="CD202C"/>
      </a:accent2>
      <a:accent3>
        <a:srgbClr val="7D9AAA"/>
      </a:accent3>
      <a:accent4>
        <a:srgbClr val="B9C9D0"/>
      </a:accent4>
      <a:accent5>
        <a:srgbClr val="FECB00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GN FENOSA</Template>
  <TotalTime>5115</TotalTime>
  <Words>1214</Words>
  <Application>Microsoft Office PowerPoint</Application>
  <PresentationFormat>Presentación en pantalla (4:3)</PresentationFormat>
  <Paragraphs>146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5</vt:i4>
      </vt:variant>
      <vt:variant>
        <vt:lpstr>Vínculos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Textos</vt:lpstr>
      <vt:lpstr>Gráficos</vt:lpstr>
      <vt:lpstr>Portadillas</vt:lpstr>
      <vt:lpstr>1_Gráficos</vt:lpstr>
      <vt:lpstr>1_Textos</vt:lpstr>
      <vt:lpstr>Libro1!Hoja1!F3C1:F38C11</vt:lpstr>
      <vt:lpstr>\\gncnas01\d_gran_consumo\Gerencia de Contratación\Aprovisionamiento\Presentaciones\2014\Desviaciones SNT\Gráfica ppt.xlsx!Hoja1![Gráfica ppt.xlsx]Hoja1 1 Gráfico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00080252</dc:creator>
  <cp:lastModifiedBy>00080738</cp:lastModifiedBy>
  <cp:revision>298</cp:revision>
  <dcterms:created xsi:type="dcterms:W3CDTF">2010-07-16T18:44:41Z</dcterms:created>
  <dcterms:modified xsi:type="dcterms:W3CDTF">2014-11-13T00:18:41Z</dcterms:modified>
</cp:coreProperties>
</file>